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9"/>
  </p:notesMasterIdLst>
  <p:handoutMasterIdLst>
    <p:handoutMasterId r:id="rId70"/>
  </p:handoutMasterIdLst>
  <p:sldIdLst>
    <p:sldId id="266" r:id="rId5"/>
    <p:sldId id="332" r:id="rId6"/>
    <p:sldId id="258" r:id="rId7"/>
    <p:sldId id="336" r:id="rId8"/>
    <p:sldId id="375" r:id="rId9"/>
    <p:sldId id="259" r:id="rId10"/>
    <p:sldId id="371" r:id="rId11"/>
    <p:sldId id="337" r:id="rId12"/>
    <p:sldId id="265" r:id="rId13"/>
    <p:sldId id="359" r:id="rId14"/>
    <p:sldId id="357" r:id="rId15"/>
    <p:sldId id="368" r:id="rId16"/>
    <p:sldId id="376" r:id="rId17"/>
    <p:sldId id="338" r:id="rId18"/>
    <p:sldId id="340" r:id="rId19"/>
    <p:sldId id="341" r:id="rId20"/>
    <p:sldId id="374" r:id="rId21"/>
    <p:sldId id="369" r:id="rId22"/>
    <p:sldId id="361" r:id="rId23"/>
    <p:sldId id="360" r:id="rId24"/>
    <p:sldId id="363" r:id="rId25"/>
    <p:sldId id="362" r:id="rId26"/>
    <p:sldId id="365" r:id="rId27"/>
    <p:sldId id="366" r:id="rId28"/>
    <p:sldId id="367" r:id="rId29"/>
    <p:sldId id="335" r:id="rId30"/>
    <p:sldId id="358" r:id="rId31"/>
    <p:sldId id="344" r:id="rId32"/>
    <p:sldId id="377" r:id="rId33"/>
    <p:sldId id="345" r:id="rId34"/>
    <p:sldId id="346" r:id="rId35"/>
    <p:sldId id="347" r:id="rId36"/>
    <p:sldId id="348" r:id="rId37"/>
    <p:sldId id="349" r:id="rId38"/>
    <p:sldId id="350" r:id="rId39"/>
    <p:sldId id="351" r:id="rId40"/>
    <p:sldId id="395" r:id="rId41"/>
    <p:sldId id="352" r:id="rId42"/>
    <p:sldId id="353" r:id="rId43"/>
    <p:sldId id="333" r:id="rId44"/>
    <p:sldId id="354" r:id="rId45"/>
    <p:sldId id="355" r:id="rId46"/>
    <p:sldId id="380" r:id="rId47"/>
    <p:sldId id="372" r:id="rId48"/>
    <p:sldId id="373" r:id="rId49"/>
    <p:sldId id="390" r:id="rId50"/>
    <p:sldId id="394" r:id="rId51"/>
    <p:sldId id="393" r:id="rId52"/>
    <p:sldId id="385" r:id="rId53"/>
    <p:sldId id="386" r:id="rId54"/>
    <p:sldId id="387" r:id="rId55"/>
    <p:sldId id="388" r:id="rId56"/>
    <p:sldId id="389" r:id="rId57"/>
    <p:sldId id="391" r:id="rId58"/>
    <p:sldId id="392" r:id="rId59"/>
    <p:sldId id="334" r:id="rId60"/>
    <p:sldId id="381" r:id="rId61"/>
    <p:sldId id="382" r:id="rId62"/>
    <p:sldId id="378" r:id="rId63"/>
    <p:sldId id="383" r:id="rId64"/>
    <p:sldId id="384" r:id="rId65"/>
    <p:sldId id="379" r:id="rId66"/>
    <p:sldId id="343" r:id="rId67"/>
    <p:sldId id="34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y Hendrickson" initials="GH" lastIdx="2" clrIdx="0">
    <p:extLst>
      <p:ext uri="{19B8F6BF-5375-455C-9EA6-DF929625EA0E}">
        <p15:presenceInfo xmlns:p15="http://schemas.microsoft.com/office/powerpoint/2012/main" userId="Guy Hendrick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C1"/>
    <a:srgbClr val="C1FFC2"/>
    <a:srgbClr val="E0FBC5"/>
    <a:srgbClr val="00C400"/>
    <a:srgbClr val="008000"/>
    <a:srgbClr val="FF9999"/>
    <a:srgbClr val="FF5050"/>
    <a:srgbClr val="FFFFCC"/>
    <a:srgbClr val="CCECFF"/>
    <a:srgbClr val="007D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B6161-871A-479F-BB9E-D917F3DB980B}" v="430" dt="2025-09-05T20:52:48.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6305" autoAdjust="0"/>
  </p:normalViewPr>
  <p:slideViewPr>
    <p:cSldViewPr snapToGrid="0" snapToObjects="1">
      <p:cViewPr varScale="1">
        <p:scale>
          <a:sx n="107" d="100"/>
          <a:sy n="107" d="100"/>
        </p:scale>
        <p:origin x="966" y="108"/>
      </p:cViewPr>
      <p:guideLst/>
    </p:cSldViewPr>
  </p:slideViewPr>
  <p:outlineViewPr>
    <p:cViewPr>
      <p:scale>
        <a:sx n="33" d="100"/>
        <a:sy n="33" d="100"/>
      </p:scale>
      <p:origin x="0" y="-402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 Kristen *" userId="a38f7ebc-66e0-4d8c-90e8-f6a5746f45c0" providerId="ADAL" clId="{F81B6161-871A-479F-BB9E-D917F3DB980B}"/>
    <pc:docChg chg="undo custSel addSld delSld modSld sldOrd">
      <pc:chgData name="Leonard, Kristen *" userId="a38f7ebc-66e0-4d8c-90e8-f6a5746f45c0" providerId="ADAL" clId="{F81B6161-871A-479F-BB9E-D917F3DB980B}" dt="2025-09-15T12:36:04.777" v="19205" actId="20577"/>
      <pc:docMkLst>
        <pc:docMk/>
      </pc:docMkLst>
      <pc:sldChg chg="modSp mod">
        <pc:chgData name="Leonard, Kristen *" userId="a38f7ebc-66e0-4d8c-90e8-f6a5746f45c0" providerId="ADAL" clId="{F81B6161-871A-479F-BB9E-D917F3DB980B}" dt="2025-08-20T20:06:29.286" v="233" actId="20577"/>
        <pc:sldMkLst>
          <pc:docMk/>
          <pc:sldMk cId="1277333183" sldId="258"/>
        </pc:sldMkLst>
        <pc:spChg chg="mod">
          <ac:chgData name="Leonard, Kristen *" userId="a38f7ebc-66e0-4d8c-90e8-f6a5746f45c0" providerId="ADAL" clId="{F81B6161-871A-479F-BB9E-D917F3DB980B}" dt="2025-08-20T20:06:29.286" v="233" actId="20577"/>
          <ac:spMkLst>
            <pc:docMk/>
            <pc:sldMk cId="1277333183" sldId="258"/>
            <ac:spMk id="2" creationId="{C286CE3D-E609-C546-8531-C3533919D9DD}"/>
          </ac:spMkLst>
        </pc:spChg>
      </pc:sldChg>
      <pc:sldChg chg="addSp delSp modSp mod ord">
        <pc:chgData name="Leonard, Kristen *" userId="a38f7ebc-66e0-4d8c-90e8-f6a5746f45c0" providerId="ADAL" clId="{F81B6161-871A-479F-BB9E-D917F3DB980B}" dt="2025-09-04T18:54:36.809" v="10440" actId="1076"/>
        <pc:sldMkLst>
          <pc:docMk/>
          <pc:sldMk cId="4193795167" sldId="259"/>
        </pc:sldMkLst>
        <pc:spChg chg="mod">
          <ac:chgData name="Leonard, Kristen *" userId="a38f7ebc-66e0-4d8c-90e8-f6a5746f45c0" providerId="ADAL" clId="{F81B6161-871A-479F-BB9E-D917F3DB980B}" dt="2025-08-21T19:20:01.249" v="3708" actId="20577"/>
          <ac:spMkLst>
            <pc:docMk/>
            <pc:sldMk cId="4193795167" sldId="259"/>
            <ac:spMk id="2" creationId="{028596AA-F43A-4049-9A2A-0AC1469DBBF4}"/>
          </ac:spMkLst>
        </pc:spChg>
        <pc:spChg chg="add mod">
          <ac:chgData name="Leonard, Kristen *" userId="a38f7ebc-66e0-4d8c-90e8-f6a5746f45c0" providerId="ADAL" clId="{F81B6161-871A-479F-BB9E-D917F3DB980B}" dt="2025-09-04T18:54:36.809" v="10440" actId="1076"/>
          <ac:spMkLst>
            <pc:docMk/>
            <pc:sldMk cId="4193795167" sldId="259"/>
            <ac:spMk id="3" creationId="{6E4F8C4A-97AF-7581-1138-41B430992E97}"/>
          </ac:spMkLst>
        </pc:spChg>
        <pc:graphicFrameChg chg="add mod modGraphic">
          <ac:chgData name="Leonard, Kristen *" userId="a38f7ebc-66e0-4d8c-90e8-f6a5746f45c0" providerId="ADAL" clId="{F81B6161-871A-479F-BB9E-D917F3DB980B}" dt="2025-09-04T18:54:31.061" v="10439" actId="1076"/>
          <ac:graphicFrameMkLst>
            <pc:docMk/>
            <pc:sldMk cId="4193795167" sldId="259"/>
            <ac:graphicFrameMk id="12" creationId="{F3EE0854-0A3C-7038-9713-0765A3FE466D}"/>
          </ac:graphicFrameMkLst>
        </pc:graphicFrameChg>
      </pc:sldChg>
      <pc:sldChg chg="del">
        <pc:chgData name="Leonard, Kristen *" userId="a38f7ebc-66e0-4d8c-90e8-f6a5746f45c0" providerId="ADAL" clId="{F81B6161-871A-479F-BB9E-D917F3DB980B}" dt="2025-08-25T18:21:10.278" v="4217" actId="47"/>
        <pc:sldMkLst>
          <pc:docMk/>
          <pc:sldMk cId="1489593747" sldId="260"/>
        </pc:sldMkLst>
      </pc:sldChg>
      <pc:sldChg chg="del">
        <pc:chgData name="Leonard, Kristen *" userId="a38f7ebc-66e0-4d8c-90e8-f6a5746f45c0" providerId="ADAL" clId="{F81B6161-871A-479F-BB9E-D917F3DB980B}" dt="2025-08-20T20:01:55.378" v="47" actId="47"/>
        <pc:sldMkLst>
          <pc:docMk/>
          <pc:sldMk cId="587253550" sldId="261"/>
        </pc:sldMkLst>
      </pc:sldChg>
      <pc:sldChg chg="del">
        <pc:chgData name="Leonard, Kristen *" userId="a38f7ebc-66e0-4d8c-90e8-f6a5746f45c0" providerId="ADAL" clId="{F81B6161-871A-479F-BB9E-D917F3DB980B}" dt="2025-08-20T20:01:48.144" v="46" actId="47"/>
        <pc:sldMkLst>
          <pc:docMk/>
          <pc:sldMk cId="1803431844" sldId="262"/>
        </pc:sldMkLst>
      </pc:sldChg>
      <pc:sldChg chg="del">
        <pc:chgData name="Leonard, Kristen *" userId="a38f7ebc-66e0-4d8c-90e8-f6a5746f45c0" providerId="ADAL" clId="{F81B6161-871A-479F-BB9E-D917F3DB980B}" dt="2025-08-20T20:01:41.333" v="45" actId="47"/>
        <pc:sldMkLst>
          <pc:docMk/>
          <pc:sldMk cId="2727179669" sldId="264"/>
        </pc:sldMkLst>
      </pc:sldChg>
      <pc:sldChg chg="addSp delSp modSp mod ord">
        <pc:chgData name="Leonard, Kristen *" userId="a38f7ebc-66e0-4d8c-90e8-f6a5746f45c0" providerId="ADAL" clId="{F81B6161-871A-479F-BB9E-D917F3DB980B}" dt="2025-09-05T13:44:05.006" v="14073" actId="1076"/>
        <pc:sldMkLst>
          <pc:docMk/>
          <pc:sldMk cId="867419858" sldId="265"/>
        </pc:sldMkLst>
        <pc:spChg chg="mod">
          <ac:chgData name="Leonard, Kristen *" userId="a38f7ebc-66e0-4d8c-90e8-f6a5746f45c0" providerId="ADAL" clId="{F81B6161-871A-479F-BB9E-D917F3DB980B}" dt="2025-09-05T13:26:44.704" v="14001" actId="1076"/>
          <ac:spMkLst>
            <pc:docMk/>
            <pc:sldMk cId="867419858" sldId="265"/>
            <ac:spMk id="2" creationId="{E1E81329-EBC3-4C65-A64C-4ADF77AF14AB}"/>
          </ac:spMkLst>
        </pc:spChg>
        <pc:spChg chg="mod">
          <ac:chgData name="Leonard, Kristen *" userId="a38f7ebc-66e0-4d8c-90e8-f6a5746f45c0" providerId="ADAL" clId="{F81B6161-871A-479F-BB9E-D917F3DB980B}" dt="2025-09-05T13:43:53.934" v="14070" actId="1076"/>
          <ac:spMkLst>
            <pc:docMk/>
            <pc:sldMk cId="867419858" sldId="265"/>
            <ac:spMk id="3" creationId="{9F23AC5F-E4FC-482E-A14E-4006289BFDAA}"/>
          </ac:spMkLst>
        </pc:spChg>
        <pc:spChg chg="add mod">
          <ac:chgData name="Leonard, Kristen *" userId="a38f7ebc-66e0-4d8c-90e8-f6a5746f45c0" providerId="ADAL" clId="{F81B6161-871A-479F-BB9E-D917F3DB980B}" dt="2025-09-05T13:44:05.006" v="14073" actId="1076"/>
          <ac:spMkLst>
            <pc:docMk/>
            <pc:sldMk cId="867419858" sldId="265"/>
            <ac:spMk id="9" creationId="{AC07E373-1C32-C44C-27A0-0458B5775525}"/>
          </ac:spMkLst>
        </pc:spChg>
        <pc:picChg chg="add mod">
          <ac:chgData name="Leonard, Kristen *" userId="a38f7ebc-66e0-4d8c-90e8-f6a5746f45c0" providerId="ADAL" clId="{F81B6161-871A-479F-BB9E-D917F3DB980B}" dt="2025-09-05T13:43:18.838" v="14064" actId="1076"/>
          <ac:picMkLst>
            <pc:docMk/>
            <pc:sldMk cId="867419858" sldId="265"/>
            <ac:picMk id="13" creationId="{3B575E09-674C-99A6-939C-9757BC3BFB29}"/>
          </ac:picMkLst>
        </pc:picChg>
        <pc:picChg chg="add mod">
          <ac:chgData name="Leonard, Kristen *" userId="a38f7ebc-66e0-4d8c-90e8-f6a5746f45c0" providerId="ADAL" clId="{F81B6161-871A-479F-BB9E-D917F3DB980B}" dt="2025-09-05T13:43:43.535" v="14069" actId="208"/>
          <ac:picMkLst>
            <pc:docMk/>
            <pc:sldMk cId="867419858" sldId="265"/>
            <ac:picMk id="19" creationId="{271FDB17-1F86-AC6B-4608-BCC5953201C6}"/>
          </ac:picMkLst>
        </pc:picChg>
        <pc:cxnChg chg="add mod">
          <ac:chgData name="Leonard, Kristen *" userId="a38f7ebc-66e0-4d8c-90e8-f6a5746f45c0" providerId="ADAL" clId="{F81B6161-871A-479F-BB9E-D917F3DB980B}" dt="2025-09-05T13:43:55.768" v="14071" actId="1076"/>
          <ac:cxnSpMkLst>
            <pc:docMk/>
            <pc:sldMk cId="867419858" sldId="265"/>
            <ac:cxnSpMk id="15" creationId="{83259D3B-5596-7110-B603-92879061393A}"/>
          </ac:cxnSpMkLst>
        </pc:cxnChg>
        <pc:cxnChg chg="add mod">
          <ac:chgData name="Leonard, Kristen *" userId="a38f7ebc-66e0-4d8c-90e8-f6a5746f45c0" providerId="ADAL" clId="{F81B6161-871A-479F-BB9E-D917F3DB980B}" dt="2025-09-05T13:43:21.520" v="14065" actId="1076"/>
          <ac:cxnSpMkLst>
            <pc:docMk/>
            <pc:sldMk cId="867419858" sldId="265"/>
            <ac:cxnSpMk id="17" creationId="{78E0C67D-03BB-BA6D-9578-AF80F152B44B}"/>
          </ac:cxnSpMkLst>
        </pc:cxnChg>
      </pc:sldChg>
      <pc:sldChg chg="addSp delSp modSp mod">
        <pc:chgData name="Leonard, Kristen *" userId="a38f7ebc-66e0-4d8c-90e8-f6a5746f45c0" providerId="ADAL" clId="{F81B6161-871A-479F-BB9E-D917F3DB980B}" dt="2025-08-20T18:50:06.069" v="44" actId="478"/>
        <pc:sldMkLst>
          <pc:docMk/>
          <pc:sldMk cId="1212912157" sldId="266"/>
        </pc:sldMkLst>
        <pc:spChg chg="mod">
          <ac:chgData name="Leonard, Kristen *" userId="a38f7ebc-66e0-4d8c-90e8-f6a5746f45c0" providerId="ADAL" clId="{F81B6161-871A-479F-BB9E-D917F3DB980B}" dt="2025-08-20T18:49:26.256" v="42" actId="20577"/>
          <ac:spMkLst>
            <pc:docMk/>
            <pc:sldMk cId="1212912157" sldId="266"/>
            <ac:spMk id="3" creationId="{A74C9C1B-33C2-A717-1F50-66310672A8ED}"/>
          </ac:spMkLst>
        </pc:spChg>
      </pc:sldChg>
      <pc:sldChg chg="del">
        <pc:chgData name="Leonard, Kristen *" userId="a38f7ebc-66e0-4d8c-90e8-f6a5746f45c0" providerId="ADAL" clId="{F81B6161-871A-479F-BB9E-D917F3DB980B}" dt="2025-08-25T18:21:09.173" v="4215" actId="47"/>
        <pc:sldMkLst>
          <pc:docMk/>
          <pc:sldMk cId="1848918111" sldId="327"/>
        </pc:sldMkLst>
      </pc:sldChg>
      <pc:sldChg chg="del">
        <pc:chgData name="Leonard, Kristen *" userId="a38f7ebc-66e0-4d8c-90e8-f6a5746f45c0" providerId="ADAL" clId="{F81B6161-871A-479F-BB9E-D917F3DB980B}" dt="2025-08-25T18:21:08.773" v="4214" actId="47"/>
        <pc:sldMkLst>
          <pc:docMk/>
          <pc:sldMk cId="349773904" sldId="328"/>
        </pc:sldMkLst>
      </pc:sldChg>
      <pc:sldChg chg="del">
        <pc:chgData name="Leonard, Kristen *" userId="a38f7ebc-66e0-4d8c-90e8-f6a5746f45c0" providerId="ADAL" clId="{F81B6161-871A-479F-BB9E-D917F3DB980B}" dt="2025-08-20T20:02:41.100" v="48" actId="47"/>
        <pc:sldMkLst>
          <pc:docMk/>
          <pc:sldMk cId="4100146338" sldId="329"/>
        </pc:sldMkLst>
      </pc:sldChg>
      <pc:sldChg chg="del">
        <pc:chgData name="Leonard, Kristen *" userId="a38f7ebc-66e0-4d8c-90e8-f6a5746f45c0" providerId="ADAL" clId="{F81B6161-871A-479F-BB9E-D917F3DB980B}" dt="2025-08-25T18:21:07.957" v="4213" actId="47"/>
        <pc:sldMkLst>
          <pc:docMk/>
          <pc:sldMk cId="1117837745" sldId="330"/>
        </pc:sldMkLst>
      </pc:sldChg>
      <pc:sldChg chg="del">
        <pc:chgData name="Leonard, Kristen *" userId="a38f7ebc-66e0-4d8c-90e8-f6a5746f45c0" providerId="ADAL" clId="{F81B6161-871A-479F-BB9E-D917F3DB980B}" dt="2025-08-25T18:21:09.607" v="4216" actId="47"/>
        <pc:sldMkLst>
          <pc:docMk/>
          <pc:sldMk cId="390694795" sldId="331"/>
        </pc:sldMkLst>
      </pc:sldChg>
      <pc:sldChg chg="modSp mod">
        <pc:chgData name="Leonard, Kristen *" userId="a38f7ebc-66e0-4d8c-90e8-f6a5746f45c0" providerId="ADAL" clId="{F81B6161-871A-479F-BB9E-D917F3DB980B}" dt="2025-09-04T18:53:52.323" v="10437" actId="20577"/>
        <pc:sldMkLst>
          <pc:docMk/>
          <pc:sldMk cId="2369739803" sldId="332"/>
        </pc:sldMkLst>
        <pc:spChg chg="mod">
          <ac:chgData name="Leonard, Kristen *" userId="a38f7ebc-66e0-4d8c-90e8-f6a5746f45c0" providerId="ADAL" clId="{F81B6161-871A-479F-BB9E-D917F3DB980B}" dt="2025-08-20T20:16:11.246" v="640" actId="20577"/>
          <ac:spMkLst>
            <pc:docMk/>
            <pc:sldMk cId="2369739803" sldId="332"/>
            <ac:spMk id="4" creationId="{942F57DB-14AC-F165-6E1B-6216B74A94A2}"/>
          </ac:spMkLst>
        </pc:spChg>
        <pc:spChg chg="mod">
          <ac:chgData name="Leonard, Kristen *" userId="a38f7ebc-66e0-4d8c-90e8-f6a5746f45c0" providerId="ADAL" clId="{F81B6161-871A-479F-BB9E-D917F3DB980B}" dt="2025-08-20T20:15:38.548" v="599" actId="20577"/>
          <ac:spMkLst>
            <pc:docMk/>
            <pc:sldMk cId="2369739803" sldId="332"/>
            <ac:spMk id="6" creationId="{8F52D540-0F0A-8653-D725-19191214654D}"/>
          </ac:spMkLst>
        </pc:spChg>
        <pc:spChg chg="mod">
          <ac:chgData name="Leonard, Kristen *" userId="a38f7ebc-66e0-4d8c-90e8-f6a5746f45c0" providerId="ADAL" clId="{F81B6161-871A-479F-BB9E-D917F3DB980B}" dt="2025-08-20T20:10:59.543" v="478" actId="20577"/>
          <ac:spMkLst>
            <pc:docMk/>
            <pc:sldMk cId="2369739803" sldId="332"/>
            <ac:spMk id="7" creationId="{6CA853B5-C95F-628C-C265-EAC41BD19759}"/>
          </ac:spMkLst>
        </pc:spChg>
        <pc:spChg chg="mod">
          <ac:chgData name="Leonard, Kristen *" userId="a38f7ebc-66e0-4d8c-90e8-f6a5746f45c0" providerId="ADAL" clId="{F81B6161-871A-479F-BB9E-D917F3DB980B}" dt="2025-09-04T18:53:52.323" v="10437" actId="20577"/>
          <ac:spMkLst>
            <pc:docMk/>
            <pc:sldMk cId="2369739803" sldId="332"/>
            <ac:spMk id="8" creationId="{B627813E-7EDF-FC55-6E2D-488E31A53033}"/>
          </ac:spMkLst>
        </pc:spChg>
      </pc:sldChg>
      <pc:sldChg chg="modSp add mod">
        <pc:chgData name="Leonard, Kristen *" userId="a38f7ebc-66e0-4d8c-90e8-f6a5746f45c0" providerId="ADAL" clId="{F81B6161-871A-479F-BB9E-D917F3DB980B}" dt="2025-09-03T15:05:32.414" v="6805" actId="1076"/>
        <pc:sldMkLst>
          <pc:docMk/>
          <pc:sldMk cId="2491109162" sldId="333"/>
        </pc:sldMkLst>
        <pc:spChg chg="mod">
          <ac:chgData name="Leonard, Kristen *" userId="a38f7ebc-66e0-4d8c-90e8-f6a5746f45c0" providerId="ADAL" clId="{F81B6161-871A-479F-BB9E-D917F3DB980B}" dt="2025-09-03T15:05:32.414" v="6805" actId="1076"/>
          <ac:spMkLst>
            <pc:docMk/>
            <pc:sldMk cId="2491109162" sldId="333"/>
            <ac:spMk id="2" creationId="{03C57B5A-DC7A-E996-B2BA-F111F6BC2BE3}"/>
          </ac:spMkLst>
        </pc:spChg>
      </pc:sldChg>
      <pc:sldChg chg="modSp add mod">
        <pc:chgData name="Leonard, Kristen *" userId="a38f7ebc-66e0-4d8c-90e8-f6a5746f45c0" providerId="ADAL" clId="{F81B6161-871A-479F-BB9E-D917F3DB980B}" dt="2025-08-20T20:06:06.669" v="210" actId="14100"/>
        <pc:sldMkLst>
          <pc:docMk/>
          <pc:sldMk cId="3210184432" sldId="334"/>
        </pc:sldMkLst>
        <pc:spChg chg="mod">
          <ac:chgData name="Leonard, Kristen *" userId="a38f7ebc-66e0-4d8c-90e8-f6a5746f45c0" providerId="ADAL" clId="{F81B6161-871A-479F-BB9E-D917F3DB980B}" dt="2025-08-20T20:06:06.669" v="210" actId="14100"/>
          <ac:spMkLst>
            <pc:docMk/>
            <pc:sldMk cId="3210184432" sldId="334"/>
            <ac:spMk id="2" creationId="{98C8ACD3-5E79-B3DA-030C-4643A1D7E457}"/>
          </ac:spMkLst>
        </pc:spChg>
      </pc:sldChg>
      <pc:sldChg chg="add">
        <pc:chgData name="Leonard, Kristen *" userId="a38f7ebc-66e0-4d8c-90e8-f6a5746f45c0" providerId="ADAL" clId="{F81B6161-871A-479F-BB9E-D917F3DB980B}" dt="2025-08-20T20:06:19.531" v="211"/>
        <pc:sldMkLst>
          <pc:docMk/>
          <pc:sldMk cId="2666647936" sldId="335"/>
        </pc:sldMkLst>
      </pc:sldChg>
      <pc:sldChg chg="addSp delSp modSp add mod ord">
        <pc:chgData name="Leonard, Kristen *" userId="a38f7ebc-66e0-4d8c-90e8-f6a5746f45c0" providerId="ADAL" clId="{F81B6161-871A-479F-BB9E-D917F3DB980B}" dt="2025-09-04T18:59:22.441" v="10449" actId="1076"/>
        <pc:sldMkLst>
          <pc:docMk/>
          <pc:sldMk cId="607472812" sldId="336"/>
        </pc:sldMkLst>
        <pc:spChg chg="mod">
          <ac:chgData name="Leonard, Kristen *" userId="a38f7ebc-66e0-4d8c-90e8-f6a5746f45c0" providerId="ADAL" clId="{F81B6161-871A-479F-BB9E-D917F3DB980B}" dt="2025-08-21T16:49:15.085" v="2081" actId="20577"/>
          <ac:spMkLst>
            <pc:docMk/>
            <pc:sldMk cId="607472812" sldId="336"/>
            <ac:spMk id="2" creationId="{407CDDB9-526C-558F-3152-E5909882F761}"/>
          </ac:spMkLst>
        </pc:spChg>
        <pc:spChg chg="mod">
          <ac:chgData name="Leonard, Kristen *" userId="a38f7ebc-66e0-4d8c-90e8-f6a5746f45c0" providerId="ADAL" clId="{F81B6161-871A-479F-BB9E-D917F3DB980B}" dt="2025-09-04T18:59:22.441" v="10449" actId="1076"/>
          <ac:spMkLst>
            <pc:docMk/>
            <pc:sldMk cId="607472812" sldId="336"/>
            <ac:spMk id="3" creationId="{572B5C98-E550-632F-2F9B-0A7AAE2773BC}"/>
          </ac:spMkLst>
        </pc:spChg>
        <pc:picChg chg="add mod">
          <ac:chgData name="Leonard, Kristen *" userId="a38f7ebc-66e0-4d8c-90e8-f6a5746f45c0" providerId="ADAL" clId="{F81B6161-871A-479F-BB9E-D917F3DB980B}" dt="2025-09-04T18:54:19.465" v="10438" actId="1076"/>
          <ac:picMkLst>
            <pc:docMk/>
            <pc:sldMk cId="607472812" sldId="336"/>
            <ac:picMk id="14" creationId="{F6D0C4A4-6028-47F7-23C9-97C50A237C99}"/>
          </ac:picMkLst>
        </pc:picChg>
        <pc:picChg chg="add mod modCrop">
          <ac:chgData name="Leonard, Kristen *" userId="a38f7ebc-66e0-4d8c-90e8-f6a5746f45c0" providerId="ADAL" clId="{F81B6161-871A-479F-BB9E-D917F3DB980B}" dt="2025-08-26T19:21:48.909" v="5574" actId="1076"/>
          <ac:picMkLst>
            <pc:docMk/>
            <pc:sldMk cId="607472812" sldId="336"/>
            <ac:picMk id="18" creationId="{241A38B5-F74C-F05B-81F9-C0C09FC2F31D}"/>
          </ac:picMkLst>
        </pc:picChg>
      </pc:sldChg>
      <pc:sldChg chg="addSp delSp modSp add mod ord">
        <pc:chgData name="Leonard, Kristen *" userId="a38f7ebc-66e0-4d8c-90e8-f6a5746f45c0" providerId="ADAL" clId="{F81B6161-871A-479F-BB9E-D917F3DB980B}" dt="2025-09-05T13:04:09.264" v="13790" actId="1076"/>
        <pc:sldMkLst>
          <pc:docMk/>
          <pc:sldMk cId="3939783740" sldId="337"/>
        </pc:sldMkLst>
        <pc:spChg chg="mod">
          <ac:chgData name="Leonard, Kristen *" userId="a38f7ebc-66e0-4d8c-90e8-f6a5746f45c0" providerId="ADAL" clId="{F81B6161-871A-479F-BB9E-D917F3DB980B}" dt="2025-09-05T13:03:58.734" v="13788" actId="1076"/>
          <ac:spMkLst>
            <pc:docMk/>
            <pc:sldMk cId="3939783740" sldId="337"/>
            <ac:spMk id="2" creationId="{FCFD32F9-C4AD-F4CB-EF9F-5693C16B6863}"/>
          </ac:spMkLst>
        </pc:spChg>
        <pc:spChg chg="add mod">
          <ac:chgData name="Leonard, Kristen *" userId="a38f7ebc-66e0-4d8c-90e8-f6a5746f45c0" providerId="ADAL" clId="{F81B6161-871A-479F-BB9E-D917F3DB980B}" dt="2025-09-05T13:04:09.264" v="13790" actId="1076"/>
          <ac:spMkLst>
            <pc:docMk/>
            <pc:sldMk cId="3939783740" sldId="337"/>
            <ac:spMk id="3" creationId="{134ED87F-FBE5-40E4-4885-F97786D7D0DB}"/>
          </ac:spMkLst>
        </pc:spChg>
        <pc:graphicFrameChg chg="add mod ord modGraphic">
          <ac:chgData name="Leonard, Kristen *" userId="a38f7ebc-66e0-4d8c-90e8-f6a5746f45c0" providerId="ADAL" clId="{F81B6161-871A-479F-BB9E-D917F3DB980B}" dt="2025-09-05T13:04:04.427" v="13789" actId="1076"/>
          <ac:graphicFrameMkLst>
            <pc:docMk/>
            <pc:sldMk cId="3939783740" sldId="337"/>
            <ac:graphicFrameMk id="9" creationId="{1B595BD2-02D4-6770-A9CB-4A00B3D11167}"/>
          </ac:graphicFrameMkLst>
        </pc:graphicFrameChg>
      </pc:sldChg>
      <pc:sldChg chg="modSp new del mod">
        <pc:chgData name="Leonard, Kristen *" userId="a38f7ebc-66e0-4d8c-90e8-f6a5746f45c0" providerId="ADAL" clId="{F81B6161-871A-479F-BB9E-D917F3DB980B}" dt="2025-08-21T19:33:13.583" v="3776" actId="47"/>
        <pc:sldMkLst>
          <pc:docMk/>
          <pc:sldMk cId="105732952" sldId="338"/>
        </pc:sldMkLst>
      </pc:sldChg>
      <pc:sldChg chg="addSp delSp modSp new mod ord">
        <pc:chgData name="Leonard, Kristen *" userId="a38f7ebc-66e0-4d8c-90e8-f6a5746f45c0" providerId="ADAL" clId="{F81B6161-871A-479F-BB9E-D917F3DB980B}" dt="2025-09-04T19:02:15.755" v="10500"/>
        <pc:sldMkLst>
          <pc:docMk/>
          <pc:sldMk cId="3244165834" sldId="338"/>
        </pc:sldMkLst>
        <pc:spChg chg="mod">
          <ac:chgData name="Leonard, Kristen *" userId="a38f7ebc-66e0-4d8c-90e8-f6a5746f45c0" providerId="ADAL" clId="{F81B6161-871A-479F-BB9E-D917F3DB980B}" dt="2025-08-21T19:37:08.702" v="3816" actId="1076"/>
          <ac:spMkLst>
            <pc:docMk/>
            <pc:sldMk cId="3244165834" sldId="338"/>
            <ac:spMk id="2" creationId="{E5299B6D-31D5-F126-E2AF-57A784C22F01}"/>
          </ac:spMkLst>
        </pc:spChg>
        <pc:spChg chg="add mod">
          <ac:chgData name="Leonard, Kristen *" userId="a38f7ebc-66e0-4d8c-90e8-f6a5746f45c0" providerId="ADAL" clId="{F81B6161-871A-479F-BB9E-D917F3DB980B}" dt="2025-08-21T19:40:23.045" v="3864" actId="12788"/>
          <ac:spMkLst>
            <pc:docMk/>
            <pc:sldMk cId="3244165834" sldId="338"/>
            <ac:spMk id="70" creationId="{C5CCBB73-02BF-FEE7-B453-FF4E08DB10A3}"/>
          </ac:spMkLst>
        </pc:spChg>
        <pc:spChg chg="add mod">
          <ac:chgData name="Leonard, Kristen *" userId="a38f7ebc-66e0-4d8c-90e8-f6a5746f45c0" providerId="ADAL" clId="{F81B6161-871A-479F-BB9E-D917F3DB980B}" dt="2025-08-21T19:38:36.012" v="3854" actId="12788"/>
          <ac:spMkLst>
            <pc:docMk/>
            <pc:sldMk cId="3244165834" sldId="338"/>
            <ac:spMk id="71" creationId="{79C4F213-0456-5ECD-E108-5ABBF3C0160B}"/>
          </ac:spMkLst>
        </pc:spChg>
        <pc:spChg chg="add mod">
          <ac:chgData name="Leonard, Kristen *" userId="a38f7ebc-66e0-4d8c-90e8-f6a5746f45c0" providerId="ADAL" clId="{F81B6161-871A-479F-BB9E-D917F3DB980B}" dt="2025-08-21T19:38:23.281" v="3853" actId="12788"/>
          <ac:spMkLst>
            <pc:docMk/>
            <pc:sldMk cId="3244165834" sldId="338"/>
            <ac:spMk id="72" creationId="{491C406F-5B0E-56A3-603B-937B0D0143E8}"/>
          </ac:spMkLst>
        </pc:spChg>
        <pc:spChg chg="mod">
          <ac:chgData name="Leonard, Kristen *" userId="a38f7ebc-66e0-4d8c-90e8-f6a5746f45c0" providerId="ADAL" clId="{F81B6161-871A-479F-BB9E-D917F3DB980B}" dt="2025-08-21T19:39:49.497" v="3857"/>
          <ac:spMkLst>
            <pc:docMk/>
            <pc:sldMk cId="3244165834" sldId="338"/>
            <ac:spMk id="78" creationId="{94E3F80E-2438-059E-1D5A-EC98C106D54F}"/>
          </ac:spMkLst>
        </pc:spChg>
        <pc:spChg chg="mod">
          <ac:chgData name="Leonard, Kristen *" userId="a38f7ebc-66e0-4d8c-90e8-f6a5746f45c0" providerId="ADAL" clId="{F81B6161-871A-479F-BB9E-D917F3DB980B}" dt="2025-08-21T19:39:49.497" v="3857"/>
          <ac:spMkLst>
            <pc:docMk/>
            <pc:sldMk cId="3244165834" sldId="338"/>
            <ac:spMk id="79" creationId="{5F5AC325-271F-79AB-BE54-7379A5840D6B}"/>
          </ac:spMkLst>
        </pc:spChg>
        <pc:spChg chg="mod">
          <ac:chgData name="Leonard, Kristen *" userId="a38f7ebc-66e0-4d8c-90e8-f6a5746f45c0" providerId="ADAL" clId="{F81B6161-871A-479F-BB9E-D917F3DB980B}" dt="2025-08-21T19:39:49.497" v="3857"/>
          <ac:spMkLst>
            <pc:docMk/>
            <pc:sldMk cId="3244165834" sldId="338"/>
            <ac:spMk id="80" creationId="{5BB08A73-A285-643C-C1A2-A3F4BFD886A4}"/>
          </ac:spMkLst>
        </pc:spChg>
        <pc:grpChg chg="add mod">
          <ac:chgData name="Leonard, Kristen *" userId="a38f7ebc-66e0-4d8c-90e8-f6a5746f45c0" providerId="ADAL" clId="{F81B6161-871A-479F-BB9E-D917F3DB980B}" dt="2025-08-21T19:40:34.552" v="3866" actId="1076"/>
          <ac:grpSpMkLst>
            <pc:docMk/>
            <pc:sldMk cId="3244165834" sldId="338"/>
            <ac:grpSpMk id="73" creationId="{5206B92A-7740-D25C-0ACA-8FBCBA3DAFEA}"/>
          </ac:grpSpMkLst>
        </pc:grpChg>
        <pc:grpChg chg="mod">
          <ac:chgData name="Leonard, Kristen *" userId="a38f7ebc-66e0-4d8c-90e8-f6a5746f45c0" providerId="ADAL" clId="{F81B6161-871A-479F-BB9E-D917F3DB980B}" dt="2025-08-21T19:39:49.497" v="3857"/>
          <ac:grpSpMkLst>
            <pc:docMk/>
            <pc:sldMk cId="3244165834" sldId="338"/>
            <ac:grpSpMk id="75" creationId="{CB2766D5-3E11-F07C-DD75-42E83E5B249C}"/>
          </ac:grpSpMkLst>
        </pc:grpChg>
        <pc:grpChg chg="mod">
          <ac:chgData name="Leonard, Kristen *" userId="a38f7ebc-66e0-4d8c-90e8-f6a5746f45c0" providerId="ADAL" clId="{F81B6161-871A-479F-BB9E-D917F3DB980B}" dt="2025-08-21T19:39:49.497" v="3857"/>
          <ac:grpSpMkLst>
            <pc:docMk/>
            <pc:sldMk cId="3244165834" sldId="338"/>
            <ac:grpSpMk id="76" creationId="{1B080541-89C5-4C12-CF31-A143CF744298}"/>
          </ac:grpSpMkLst>
        </pc:grpChg>
        <pc:picChg chg="add mod">
          <ac:chgData name="Leonard, Kristen *" userId="a38f7ebc-66e0-4d8c-90e8-f6a5746f45c0" providerId="ADAL" clId="{F81B6161-871A-479F-BB9E-D917F3DB980B}" dt="2025-08-21T19:39:38.835" v="3856" actId="554"/>
          <ac:picMkLst>
            <pc:docMk/>
            <pc:sldMk cId="3244165834" sldId="338"/>
            <ac:picMk id="9" creationId="{3872F1FD-3D81-F01A-D0A8-CECCE1BDFD86}"/>
          </ac:picMkLst>
        </pc:picChg>
        <pc:picChg chg="add mod">
          <ac:chgData name="Leonard, Kristen *" userId="a38f7ebc-66e0-4d8c-90e8-f6a5746f45c0" providerId="ADAL" clId="{F81B6161-871A-479F-BB9E-D917F3DB980B}" dt="2025-08-21T19:39:38.835" v="3856" actId="554"/>
          <ac:picMkLst>
            <pc:docMk/>
            <pc:sldMk cId="3244165834" sldId="338"/>
            <ac:picMk id="10" creationId="{21BA5F5B-4162-F1B8-E047-589DE8D9AF4E}"/>
          </ac:picMkLst>
        </pc:picChg>
        <pc:picChg chg="add mod">
          <ac:chgData name="Leonard, Kristen *" userId="a38f7ebc-66e0-4d8c-90e8-f6a5746f45c0" providerId="ADAL" clId="{F81B6161-871A-479F-BB9E-D917F3DB980B}" dt="2025-08-21T19:38:23.281" v="3853" actId="12788"/>
          <ac:picMkLst>
            <pc:docMk/>
            <pc:sldMk cId="3244165834" sldId="338"/>
            <ac:picMk id="69" creationId="{25299059-BA3F-ED07-8063-91884F99C9FB}"/>
          </ac:picMkLst>
        </pc:picChg>
        <pc:cxnChg chg="mod">
          <ac:chgData name="Leonard, Kristen *" userId="a38f7ebc-66e0-4d8c-90e8-f6a5746f45c0" providerId="ADAL" clId="{F81B6161-871A-479F-BB9E-D917F3DB980B}" dt="2025-08-21T19:39:49.497" v="3857"/>
          <ac:cxnSpMkLst>
            <pc:docMk/>
            <pc:sldMk cId="3244165834" sldId="338"/>
            <ac:cxnSpMk id="74" creationId="{4F898156-B3D7-6D91-191F-1B726B9B249A}"/>
          </ac:cxnSpMkLst>
        </pc:cxnChg>
        <pc:cxnChg chg="mod">
          <ac:chgData name="Leonard, Kristen *" userId="a38f7ebc-66e0-4d8c-90e8-f6a5746f45c0" providerId="ADAL" clId="{F81B6161-871A-479F-BB9E-D917F3DB980B}" dt="2025-08-21T19:39:49.497" v="3857"/>
          <ac:cxnSpMkLst>
            <pc:docMk/>
            <pc:sldMk cId="3244165834" sldId="338"/>
            <ac:cxnSpMk id="77" creationId="{43DDC2F9-D3A6-A794-F2B0-30212FDA2CA1}"/>
          </ac:cxnSpMkLst>
        </pc:cxnChg>
      </pc:sldChg>
      <pc:sldChg chg="add del">
        <pc:chgData name="Leonard, Kristen *" userId="a38f7ebc-66e0-4d8c-90e8-f6a5746f45c0" providerId="ADAL" clId="{F81B6161-871A-479F-BB9E-D917F3DB980B}" dt="2025-08-21T18:12:42.958" v="2556" actId="47"/>
        <pc:sldMkLst>
          <pc:docMk/>
          <pc:sldMk cId="3939230760" sldId="338"/>
        </pc:sldMkLst>
      </pc:sldChg>
      <pc:sldChg chg="addSp delSp modSp new del mod">
        <pc:chgData name="Leonard, Kristen *" userId="a38f7ebc-66e0-4d8c-90e8-f6a5746f45c0" providerId="ADAL" clId="{F81B6161-871A-479F-BB9E-D917F3DB980B}" dt="2025-08-25T16:04:21.228" v="3991" actId="47"/>
        <pc:sldMkLst>
          <pc:docMk/>
          <pc:sldMk cId="151449026" sldId="339"/>
        </pc:sldMkLst>
      </pc:sldChg>
      <pc:sldChg chg="addSp delSp modSp add del mod">
        <pc:chgData name="Leonard, Kristen *" userId="a38f7ebc-66e0-4d8c-90e8-f6a5746f45c0" providerId="ADAL" clId="{F81B6161-871A-479F-BB9E-D917F3DB980B}" dt="2025-08-22T20:43:40.287" v="3870" actId="47"/>
        <pc:sldMkLst>
          <pc:docMk/>
          <pc:sldMk cId="217556700" sldId="339"/>
        </pc:sldMkLst>
      </pc:sldChg>
      <pc:sldChg chg="addSp delSp modSp add mod ord">
        <pc:chgData name="Leonard, Kristen *" userId="a38f7ebc-66e0-4d8c-90e8-f6a5746f45c0" providerId="ADAL" clId="{F81B6161-871A-479F-BB9E-D917F3DB980B}" dt="2025-09-04T19:02:27.660" v="10502"/>
        <pc:sldMkLst>
          <pc:docMk/>
          <pc:sldMk cId="541694869" sldId="340"/>
        </pc:sldMkLst>
        <pc:spChg chg="add mod">
          <ac:chgData name="Leonard, Kristen *" userId="a38f7ebc-66e0-4d8c-90e8-f6a5746f45c0" providerId="ADAL" clId="{F81B6161-871A-479F-BB9E-D917F3DB980B}" dt="2025-08-25T18:10:48.233" v="4204" actId="1076"/>
          <ac:spMkLst>
            <pc:docMk/>
            <pc:sldMk cId="541694869" sldId="340"/>
            <ac:spMk id="22" creationId="{C5A6ACCF-BDA4-4506-2B49-DB9E49907029}"/>
          </ac:spMkLst>
        </pc:spChg>
        <pc:spChg chg="add mod">
          <ac:chgData name="Leonard, Kristen *" userId="a38f7ebc-66e0-4d8c-90e8-f6a5746f45c0" providerId="ADAL" clId="{F81B6161-871A-479F-BB9E-D917F3DB980B}" dt="2025-08-25T18:10:48.233" v="4204" actId="1076"/>
          <ac:spMkLst>
            <pc:docMk/>
            <pc:sldMk cId="541694869" sldId="340"/>
            <ac:spMk id="23" creationId="{FFCD2AE5-00B8-4A43-5601-3F7019A6C136}"/>
          </ac:spMkLst>
        </pc:spChg>
        <pc:spChg chg="add mod">
          <ac:chgData name="Leonard, Kristen *" userId="a38f7ebc-66e0-4d8c-90e8-f6a5746f45c0" providerId="ADAL" clId="{F81B6161-871A-479F-BB9E-D917F3DB980B}" dt="2025-08-25T18:10:48.233" v="4204" actId="1076"/>
          <ac:spMkLst>
            <pc:docMk/>
            <pc:sldMk cId="541694869" sldId="340"/>
            <ac:spMk id="24" creationId="{DBAE6772-1807-2715-4027-E6415B88BC52}"/>
          </ac:spMkLst>
        </pc:spChg>
        <pc:spChg chg="add mod">
          <ac:chgData name="Leonard, Kristen *" userId="a38f7ebc-66e0-4d8c-90e8-f6a5746f45c0" providerId="ADAL" clId="{F81B6161-871A-479F-BB9E-D917F3DB980B}" dt="2025-08-25T18:10:48.233" v="4204" actId="1076"/>
          <ac:spMkLst>
            <pc:docMk/>
            <pc:sldMk cId="541694869" sldId="340"/>
            <ac:spMk id="25" creationId="{C3521252-00ED-37D9-66A0-62D665093527}"/>
          </ac:spMkLst>
        </pc:spChg>
        <pc:spChg chg="add mod">
          <ac:chgData name="Leonard, Kristen *" userId="a38f7ebc-66e0-4d8c-90e8-f6a5746f45c0" providerId="ADAL" clId="{F81B6161-871A-479F-BB9E-D917F3DB980B}" dt="2025-08-25T18:10:48.233" v="4204" actId="1076"/>
          <ac:spMkLst>
            <pc:docMk/>
            <pc:sldMk cId="541694869" sldId="340"/>
            <ac:spMk id="26" creationId="{2FDB15CC-58D5-82DE-0826-C9315D5A476A}"/>
          </ac:spMkLst>
        </pc:spChg>
        <pc:spChg chg="add mod">
          <ac:chgData name="Leonard, Kristen *" userId="a38f7ebc-66e0-4d8c-90e8-f6a5746f45c0" providerId="ADAL" clId="{F81B6161-871A-479F-BB9E-D917F3DB980B}" dt="2025-08-25T18:10:48.233" v="4204" actId="1076"/>
          <ac:spMkLst>
            <pc:docMk/>
            <pc:sldMk cId="541694869" sldId="340"/>
            <ac:spMk id="27" creationId="{1C0B7C47-A2B4-2746-9B4F-CF6B77FDBCE6}"/>
          </ac:spMkLst>
        </pc:spChg>
        <pc:picChg chg="add mod">
          <ac:chgData name="Leonard, Kristen *" userId="a38f7ebc-66e0-4d8c-90e8-f6a5746f45c0" providerId="ADAL" clId="{F81B6161-871A-479F-BB9E-D917F3DB980B}" dt="2025-08-25T18:10:48.233" v="4204" actId="1076"/>
          <ac:picMkLst>
            <pc:docMk/>
            <pc:sldMk cId="541694869" sldId="340"/>
            <ac:picMk id="15" creationId="{3E233737-6CDA-8CA1-F1A6-E453DA68EA86}"/>
          </ac:picMkLst>
        </pc:picChg>
        <pc:picChg chg="add mod">
          <ac:chgData name="Leonard, Kristen *" userId="a38f7ebc-66e0-4d8c-90e8-f6a5746f45c0" providerId="ADAL" clId="{F81B6161-871A-479F-BB9E-D917F3DB980B}" dt="2025-08-25T18:10:48.233" v="4204" actId="1076"/>
          <ac:picMkLst>
            <pc:docMk/>
            <pc:sldMk cId="541694869" sldId="340"/>
            <ac:picMk id="19" creationId="{E328D777-00FE-A194-19D2-C2D80BD5F0DA}"/>
          </ac:picMkLst>
        </pc:picChg>
        <pc:picChg chg="add mod">
          <ac:chgData name="Leonard, Kristen *" userId="a38f7ebc-66e0-4d8c-90e8-f6a5746f45c0" providerId="ADAL" clId="{F81B6161-871A-479F-BB9E-D917F3DB980B}" dt="2025-08-25T18:10:58.766" v="4207" actId="1076"/>
          <ac:picMkLst>
            <pc:docMk/>
            <pc:sldMk cId="541694869" sldId="340"/>
            <ac:picMk id="68" creationId="{31AEFF60-7F09-B0F5-0D5C-31CAEB651493}"/>
          </ac:picMkLst>
        </pc:picChg>
      </pc:sldChg>
      <pc:sldChg chg="addSp modSp add mod ord">
        <pc:chgData name="Leonard, Kristen *" userId="a38f7ebc-66e0-4d8c-90e8-f6a5746f45c0" providerId="ADAL" clId="{F81B6161-871A-479F-BB9E-D917F3DB980B}" dt="2025-09-04T19:02:33.484" v="10504"/>
        <pc:sldMkLst>
          <pc:docMk/>
          <pc:sldMk cId="785801510" sldId="341"/>
        </pc:sldMkLst>
        <pc:spChg chg="add mod">
          <ac:chgData name="Leonard, Kristen *" userId="a38f7ebc-66e0-4d8c-90e8-f6a5746f45c0" providerId="ADAL" clId="{F81B6161-871A-479F-BB9E-D917F3DB980B}" dt="2025-08-25T16:24:57.528" v="4085" actId="1076"/>
          <ac:spMkLst>
            <pc:docMk/>
            <pc:sldMk cId="785801510" sldId="341"/>
            <ac:spMk id="3" creationId="{C719FA41-F6D9-C634-E625-287892904F98}"/>
          </ac:spMkLst>
        </pc:spChg>
        <pc:spChg chg="mod">
          <ac:chgData name="Leonard, Kristen *" userId="a38f7ebc-66e0-4d8c-90e8-f6a5746f45c0" providerId="ADAL" clId="{F81B6161-871A-479F-BB9E-D917F3DB980B}" dt="2025-08-25T16:24:36.324" v="4051" actId="14100"/>
          <ac:spMkLst>
            <pc:docMk/>
            <pc:sldMk cId="785801510" sldId="341"/>
            <ac:spMk id="20" creationId="{1DABF800-557E-825F-0D37-246FF1ADFCAC}"/>
          </ac:spMkLst>
        </pc:spChg>
        <pc:picChg chg="add mod">
          <ac:chgData name="Leonard, Kristen *" userId="a38f7ebc-66e0-4d8c-90e8-f6a5746f45c0" providerId="ADAL" clId="{F81B6161-871A-479F-BB9E-D917F3DB980B}" dt="2025-08-25T18:11:21.149" v="4209" actId="1076"/>
          <ac:picMkLst>
            <pc:docMk/>
            <pc:sldMk cId="785801510" sldId="341"/>
            <ac:picMk id="4" creationId="{83825D55-913B-A7F0-4B2B-BCD9341FCA2D}"/>
          </ac:picMkLst>
        </pc:picChg>
        <pc:picChg chg="mod">
          <ac:chgData name="Leonard, Kristen *" userId="a38f7ebc-66e0-4d8c-90e8-f6a5746f45c0" providerId="ADAL" clId="{F81B6161-871A-479F-BB9E-D917F3DB980B}" dt="2025-08-25T16:25:35.195" v="4093" actId="555"/>
          <ac:picMkLst>
            <pc:docMk/>
            <pc:sldMk cId="785801510" sldId="341"/>
            <ac:picMk id="15" creationId="{FC8A0C19-C62A-2995-DF78-EB2AEB38D1F9}"/>
          </ac:picMkLst>
        </pc:picChg>
        <pc:picChg chg="mod">
          <ac:chgData name="Leonard, Kristen *" userId="a38f7ebc-66e0-4d8c-90e8-f6a5746f45c0" providerId="ADAL" clId="{F81B6161-871A-479F-BB9E-D917F3DB980B}" dt="2025-08-25T16:25:24.016" v="4091" actId="1076"/>
          <ac:picMkLst>
            <pc:docMk/>
            <pc:sldMk cId="785801510" sldId="341"/>
            <ac:picMk id="17" creationId="{BF09F680-4C26-0092-011C-BEA272F81DB3}"/>
          </ac:picMkLst>
        </pc:picChg>
        <pc:picChg chg="mod">
          <ac:chgData name="Leonard, Kristen *" userId="a38f7ebc-66e0-4d8c-90e8-f6a5746f45c0" providerId="ADAL" clId="{F81B6161-871A-479F-BB9E-D917F3DB980B}" dt="2025-08-25T16:25:35.195" v="4093" actId="555"/>
          <ac:picMkLst>
            <pc:docMk/>
            <pc:sldMk cId="785801510" sldId="341"/>
            <ac:picMk id="19" creationId="{4C41491F-E344-58A0-8F8D-B9C164273A23}"/>
          </ac:picMkLst>
        </pc:picChg>
      </pc:sldChg>
      <pc:sldChg chg="addSp delSp modSp new mod ord modShow">
        <pc:chgData name="Leonard, Kristen *" userId="a38f7ebc-66e0-4d8c-90e8-f6a5746f45c0" providerId="ADAL" clId="{F81B6161-871A-479F-BB9E-D917F3DB980B}" dt="2025-08-26T19:30:44.970" v="5578"/>
        <pc:sldMkLst>
          <pc:docMk/>
          <pc:sldMk cId="258670119" sldId="342"/>
        </pc:sldMkLst>
        <pc:spChg chg="add mod">
          <ac:chgData name="Leonard, Kristen *" userId="a38f7ebc-66e0-4d8c-90e8-f6a5746f45c0" providerId="ADAL" clId="{F81B6161-871A-479F-BB9E-D917F3DB980B}" dt="2025-08-26T19:07:37.515" v="5508" actId="164"/>
          <ac:spMkLst>
            <pc:docMk/>
            <pc:sldMk cId="258670119" sldId="342"/>
            <ac:spMk id="13" creationId="{217C4E1A-BC2A-416F-4E98-9EACE46E8D18}"/>
          </ac:spMkLst>
        </pc:spChg>
        <pc:spChg chg="add mod">
          <ac:chgData name="Leonard, Kristen *" userId="a38f7ebc-66e0-4d8c-90e8-f6a5746f45c0" providerId="ADAL" clId="{F81B6161-871A-479F-BB9E-D917F3DB980B}" dt="2025-08-26T19:07:37.515" v="5508" actId="164"/>
          <ac:spMkLst>
            <pc:docMk/>
            <pc:sldMk cId="258670119" sldId="342"/>
            <ac:spMk id="14" creationId="{04344868-C04F-5B74-3DCB-8653A30B282D}"/>
          </ac:spMkLst>
        </pc:spChg>
        <pc:spChg chg="add mod">
          <ac:chgData name="Leonard, Kristen *" userId="a38f7ebc-66e0-4d8c-90e8-f6a5746f45c0" providerId="ADAL" clId="{F81B6161-871A-479F-BB9E-D917F3DB980B}" dt="2025-08-26T19:07:20.796" v="5506" actId="207"/>
          <ac:spMkLst>
            <pc:docMk/>
            <pc:sldMk cId="258670119" sldId="342"/>
            <ac:spMk id="16" creationId="{5794726F-191A-7C8A-22B0-B18869DFE09E}"/>
          </ac:spMkLst>
        </pc:spChg>
        <pc:spChg chg="add mod">
          <ac:chgData name="Leonard, Kristen *" userId="a38f7ebc-66e0-4d8c-90e8-f6a5746f45c0" providerId="ADAL" clId="{F81B6161-871A-479F-BB9E-D917F3DB980B}" dt="2025-08-26T19:07:20.796" v="5506" actId="207"/>
          <ac:spMkLst>
            <pc:docMk/>
            <pc:sldMk cId="258670119" sldId="342"/>
            <ac:spMk id="17" creationId="{9B79312B-3ADA-D44B-89B7-47B113A38F40}"/>
          </ac:spMkLst>
        </pc:spChg>
        <pc:spChg chg="add mod">
          <ac:chgData name="Leonard, Kristen *" userId="a38f7ebc-66e0-4d8c-90e8-f6a5746f45c0" providerId="ADAL" clId="{F81B6161-871A-479F-BB9E-D917F3DB980B}" dt="2025-08-26T19:07:20.796" v="5506" actId="207"/>
          <ac:spMkLst>
            <pc:docMk/>
            <pc:sldMk cId="258670119" sldId="342"/>
            <ac:spMk id="18" creationId="{70FEE8E2-A7D7-A4E7-5848-E77E44AC832B}"/>
          </ac:spMkLst>
        </pc:spChg>
        <pc:spChg chg="add mod">
          <ac:chgData name="Leonard, Kristen *" userId="a38f7ebc-66e0-4d8c-90e8-f6a5746f45c0" providerId="ADAL" clId="{F81B6161-871A-479F-BB9E-D917F3DB980B}" dt="2025-08-26T19:07:20.796" v="5506" actId="207"/>
          <ac:spMkLst>
            <pc:docMk/>
            <pc:sldMk cId="258670119" sldId="342"/>
            <ac:spMk id="19" creationId="{BDF06795-FC94-FFB7-2B76-A84E816F4D8A}"/>
          </ac:spMkLst>
        </pc:spChg>
        <pc:spChg chg="add mod">
          <ac:chgData name="Leonard, Kristen *" userId="a38f7ebc-66e0-4d8c-90e8-f6a5746f45c0" providerId="ADAL" clId="{F81B6161-871A-479F-BB9E-D917F3DB980B}" dt="2025-08-26T19:07:20.796" v="5506" actId="207"/>
          <ac:spMkLst>
            <pc:docMk/>
            <pc:sldMk cId="258670119" sldId="342"/>
            <ac:spMk id="20" creationId="{E82AFB1F-643D-A9D8-9AFF-F1C48751F486}"/>
          </ac:spMkLst>
        </pc:spChg>
        <pc:spChg chg="add mod">
          <ac:chgData name="Leonard, Kristen *" userId="a38f7ebc-66e0-4d8c-90e8-f6a5746f45c0" providerId="ADAL" clId="{F81B6161-871A-479F-BB9E-D917F3DB980B}" dt="2025-08-26T19:07:20.796" v="5506" actId="207"/>
          <ac:spMkLst>
            <pc:docMk/>
            <pc:sldMk cId="258670119" sldId="342"/>
            <ac:spMk id="21" creationId="{752134D6-2BF9-0DC3-234E-FFD64EE8296C}"/>
          </ac:spMkLst>
        </pc:spChg>
        <pc:spChg chg="add mod">
          <ac:chgData name="Leonard, Kristen *" userId="a38f7ebc-66e0-4d8c-90e8-f6a5746f45c0" providerId="ADAL" clId="{F81B6161-871A-479F-BB9E-D917F3DB980B}" dt="2025-08-26T19:07:20.796" v="5506" actId="207"/>
          <ac:spMkLst>
            <pc:docMk/>
            <pc:sldMk cId="258670119" sldId="342"/>
            <ac:spMk id="22" creationId="{CFFC0E06-86C8-8883-AC5B-5ED70CB5DD1C}"/>
          </ac:spMkLst>
        </pc:spChg>
        <pc:spChg chg="add mod">
          <ac:chgData name="Leonard, Kristen *" userId="a38f7ebc-66e0-4d8c-90e8-f6a5746f45c0" providerId="ADAL" clId="{F81B6161-871A-479F-BB9E-D917F3DB980B}" dt="2025-08-26T19:06:44.380" v="5504" actId="207"/>
          <ac:spMkLst>
            <pc:docMk/>
            <pc:sldMk cId="258670119" sldId="342"/>
            <ac:spMk id="25" creationId="{49074198-791F-58BA-12C1-E04B2B20EDFF}"/>
          </ac:spMkLst>
        </pc:spChg>
        <pc:spChg chg="add mod">
          <ac:chgData name="Leonard, Kristen *" userId="a38f7ebc-66e0-4d8c-90e8-f6a5746f45c0" providerId="ADAL" clId="{F81B6161-871A-479F-BB9E-D917F3DB980B}" dt="2025-08-26T19:06:44.380" v="5504" actId="207"/>
          <ac:spMkLst>
            <pc:docMk/>
            <pc:sldMk cId="258670119" sldId="342"/>
            <ac:spMk id="26" creationId="{9BF46A79-6C32-3F6B-A514-6C03C1965CDB}"/>
          </ac:spMkLst>
        </pc:spChg>
        <pc:spChg chg="add mod">
          <ac:chgData name="Leonard, Kristen *" userId="a38f7ebc-66e0-4d8c-90e8-f6a5746f45c0" providerId="ADAL" clId="{F81B6161-871A-479F-BB9E-D917F3DB980B}" dt="2025-08-26T19:07:37.515" v="5508" actId="164"/>
          <ac:spMkLst>
            <pc:docMk/>
            <pc:sldMk cId="258670119" sldId="342"/>
            <ac:spMk id="27" creationId="{D8599035-5D5A-9D93-6FA3-25532088BE3D}"/>
          </ac:spMkLst>
        </pc:spChg>
        <pc:spChg chg="add mod">
          <ac:chgData name="Leonard, Kristen *" userId="a38f7ebc-66e0-4d8c-90e8-f6a5746f45c0" providerId="ADAL" clId="{F81B6161-871A-479F-BB9E-D917F3DB980B}" dt="2025-08-26T19:06:44.380" v="5504" actId="207"/>
          <ac:spMkLst>
            <pc:docMk/>
            <pc:sldMk cId="258670119" sldId="342"/>
            <ac:spMk id="28" creationId="{56B4A532-0B5B-5D29-056B-8754D39A73F1}"/>
          </ac:spMkLst>
        </pc:spChg>
        <pc:spChg chg="add mod topLvl">
          <ac:chgData name="Leonard, Kristen *" userId="a38f7ebc-66e0-4d8c-90e8-f6a5746f45c0" providerId="ADAL" clId="{F81B6161-871A-479F-BB9E-D917F3DB980B}" dt="2025-08-26T19:07:37.515" v="5508" actId="164"/>
          <ac:spMkLst>
            <pc:docMk/>
            <pc:sldMk cId="258670119" sldId="342"/>
            <ac:spMk id="29" creationId="{DD822DAD-6195-B5AF-6AA4-F6F7FEFADA48}"/>
          </ac:spMkLst>
        </pc:spChg>
        <pc:spChg chg="add mod topLvl">
          <ac:chgData name="Leonard, Kristen *" userId="a38f7ebc-66e0-4d8c-90e8-f6a5746f45c0" providerId="ADAL" clId="{F81B6161-871A-479F-BB9E-D917F3DB980B}" dt="2025-08-26T19:05:05.293" v="5499" actId="208"/>
          <ac:spMkLst>
            <pc:docMk/>
            <pc:sldMk cId="258670119" sldId="342"/>
            <ac:spMk id="30" creationId="{0386CE77-667F-4DE7-668B-76348A6E3363}"/>
          </ac:spMkLst>
        </pc:spChg>
        <pc:spChg chg="add mod topLvl">
          <ac:chgData name="Leonard, Kristen *" userId="a38f7ebc-66e0-4d8c-90e8-f6a5746f45c0" providerId="ADAL" clId="{F81B6161-871A-479F-BB9E-D917F3DB980B}" dt="2025-08-26T19:07:08.164" v="5505" actId="208"/>
          <ac:spMkLst>
            <pc:docMk/>
            <pc:sldMk cId="258670119" sldId="342"/>
            <ac:spMk id="31" creationId="{BDA900EE-137B-5B39-81F1-3FB26588BBA4}"/>
          </ac:spMkLst>
        </pc:spChg>
        <pc:spChg chg="add mod">
          <ac:chgData name="Leonard, Kristen *" userId="a38f7ebc-66e0-4d8c-90e8-f6a5746f45c0" providerId="ADAL" clId="{F81B6161-871A-479F-BB9E-D917F3DB980B}" dt="2025-08-26T19:07:37.515" v="5508" actId="164"/>
          <ac:spMkLst>
            <pc:docMk/>
            <pc:sldMk cId="258670119" sldId="342"/>
            <ac:spMk id="33" creationId="{7199D736-9AD2-E99C-1594-A43DFA5378C1}"/>
          </ac:spMkLst>
        </pc:spChg>
        <pc:spChg chg="add mod ord">
          <ac:chgData name="Leonard, Kristen *" userId="a38f7ebc-66e0-4d8c-90e8-f6a5746f45c0" providerId="ADAL" clId="{F81B6161-871A-479F-BB9E-D917F3DB980B}" dt="2025-08-26T19:06:44.380" v="5504" actId="207"/>
          <ac:spMkLst>
            <pc:docMk/>
            <pc:sldMk cId="258670119" sldId="342"/>
            <ac:spMk id="34" creationId="{52470A5D-E4C5-2ED8-7602-CDA7BB5CAA21}"/>
          </ac:spMkLst>
        </pc:spChg>
        <pc:spChg chg="add mod">
          <ac:chgData name="Leonard, Kristen *" userId="a38f7ebc-66e0-4d8c-90e8-f6a5746f45c0" providerId="ADAL" clId="{F81B6161-871A-479F-BB9E-D917F3DB980B}" dt="2025-08-26T19:06:31.604" v="5503" actId="207"/>
          <ac:spMkLst>
            <pc:docMk/>
            <pc:sldMk cId="258670119" sldId="342"/>
            <ac:spMk id="35" creationId="{3E99900C-7602-822F-9F01-866033E3C36D}"/>
          </ac:spMkLst>
        </pc:spChg>
        <pc:spChg chg="add mod">
          <ac:chgData name="Leonard, Kristen *" userId="a38f7ebc-66e0-4d8c-90e8-f6a5746f45c0" providerId="ADAL" clId="{F81B6161-871A-479F-BB9E-D917F3DB980B}" dt="2025-08-26T19:06:31.604" v="5503" actId="207"/>
          <ac:spMkLst>
            <pc:docMk/>
            <pc:sldMk cId="258670119" sldId="342"/>
            <ac:spMk id="36" creationId="{0DC27FC6-C8EA-B8FF-AC96-EC7E7CD1AB26}"/>
          </ac:spMkLst>
        </pc:spChg>
        <pc:spChg chg="add mod">
          <ac:chgData name="Leonard, Kristen *" userId="a38f7ebc-66e0-4d8c-90e8-f6a5746f45c0" providerId="ADAL" clId="{F81B6161-871A-479F-BB9E-D917F3DB980B}" dt="2025-08-26T19:06:31.604" v="5503" actId="207"/>
          <ac:spMkLst>
            <pc:docMk/>
            <pc:sldMk cId="258670119" sldId="342"/>
            <ac:spMk id="37" creationId="{156BA2C7-5E4D-F41C-5D93-EE4369E22392}"/>
          </ac:spMkLst>
        </pc:spChg>
        <pc:spChg chg="add mod">
          <ac:chgData name="Leonard, Kristen *" userId="a38f7ebc-66e0-4d8c-90e8-f6a5746f45c0" providerId="ADAL" clId="{F81B6161-871A-479F-BB9E-D917F3DB980B}" dt="2025-08-26T19:06:31.604" v="5503" actId="207"/>
          <ac:spMkLst>
            <pc:docMk/>
            <pc:sldMk cId="258670119" sldId="342"/>
            <ac:spMk id="38" creationId="{4E9E8BF5-2298-6C47-5A0F-3FD07AC7A59F}"/>
          </ac:spMkLst>
        </pc:spChg>
        <pc:spChg chg="add mod">
          <ac:chgData name="Leonard, Kristen *" userId="a38f7ebc-66e0-4d8c-90e8-f6a5746f45c0" providerId="ADAL" clId="{F81B6161-871A-479F-BB9E-D917F3DB980B}" dt="2025-08-26T19:06:31.604" v="5503" actId="207"/>
          <ac:spMkLst>
            <pc:docMk/>
            <pc:sldMk cId="258670119" sldId="342"/>
            <ac:spMk id="39" creationId="{91EE5B34-BAA4-DAB2-89C8-CF3A5A51725F}"/>
          </ac:spMkLst>
        </pc:spChg>
        <pc:spChg chg="add mod">
          <ac:chgData name="Leonard, Kristen *" userId="a38f7ebc-66e0-4d8c-90e8-f6a5746f45c0" providerId="ADAL" clId="{F81B6161-871A-479F-BB9E-D917F3DB980B}" dt="2025-08-26T19:06:31.604" v="5503" actId="207"/>
          <ac:spMkLst>
            <pc:docMk/>
            <pc:sldMk cId="258670119" sldId="342"/>
            <ac:spMk id="40" creationId="{24C535EC-E090-330B-04DD-D8D7692E2464}"/>
          </ac:spMkLst>
        </pc:spChg>
        <pc:spChg chg="add mod">
          <ac:chgData name="Leonard, Kristen *" userId="a38f7ebc-66e0-4d8c-90e8-f6a5746f45c0" providerId="ADAL" clId="{F81B6161-871A-479F-BB9E-D917F3DB980B}" dt="2025-08-26T18:56:18.314" v="5470" actId="12788"/>
          <ac:spMkLst>
            <pc:docMk/>
            <pc:sldMk cId="258670119" sldId="342"/>
            <ac:spMk id="41" creationId="{C799792E-F924-DF8D-2AE8-B098CACBB3B3}"/>
          </ac:spMkLst>
        </pc:spChg>
        <pc:spChg chg="add mod">
          <ac:chgData name="Leonard, Kristen *" userId="a38f7ebc-66e0-4d8c-90e8-f6a5746f45c0" providerId="ADAL" clId="{F81B6161-871A-479F-BB9E-D917F3DB980B}" dt="2025-08-26T18:56:23.663" v="5471" actId="12788"/>
          <ac:spMkLst>
            <pc:docMk/>
            <pc:sldMk cId="258670119" sldId="342"/>
            <ac:spMk id="42" creationId="{944E2B6B-7736-33BA-E2AA-C46B816D2F08}"/>
          </ac:spMkLst>
        </pc:spChg>
        <pc:spChg chg="add mod">
          <ac:chgData name="Leonard, Kristen *" userId="a38f7ebc-66e0-4d8c-90e8-f6a5746f45c0" providerId="ADAL" clId="{F81B6161-871A-479F-BB9E-D917F3DB980B}" dt="2025-08-26T19:07:37.515" v="5508" actId="164"/>
          <ac:spMkLst>
            <pc:docMk/>
            <pc:sldMk cId="258670119" sldId="342"/>
            <ac:spMk id="43" creationId="{53139C52-A6BD-5CF8-878C-5746B60018D4}"/>
          </ac:spMkLst>
        </pc:spChg>
        <pc:spChg chg="add mod">
          <ac:chgData name="Leonard, Kristen *" userId="a38f7ebc-66e0-4d8c-90e8-f6a5746f45c0" providerId="ADAL" clId="{F81B6161-871A-479F-BB9E-D917F3DB980B}" dt="2025-08-26T18:56:37.643" v="5473" actId="12788"/>
          <ac:spMkLst>
            <pc:docMk/>
            <pc:sldMk cId="258670119" sldId="342"/>
            <ac:spMk id="46" creationId="{833F6AF3-8669-B2C2-3FB2-161192D751AC}"/>
          </ac:spMkLst>
        </pc:spChg>
        <pc:spChg chg="add mod">
          <ac:chgData name="Leonard, Kristen *" userId="a38f7ebc-66e0-4d8c-90e8-f6a5746f45c0" providerId="ADAL" clId="{F81B6161-871A-479F-BB9E-D917F3DB980B}" dt="2025-08-26T18:56:00.966" v="5468" actId="12788"/>
          <ac:spMkLst>
            <pc:docMk/>
            <pc:sldMk cId="258670119" sldId="342"/>
            <ac:spMk id="49" creationId="{C0723B5E-FFE9-BBBE-5483-21B679719E60}"/>
          </ac:spMkLst>
        </pc:spChg>
        <pc:spChg chg="add mod">
          <ac:chgData name="Leonard, Kristen *" userId="a38f7ebc-66e0-4d8c-90e8-f6a5746f45c0" providerId="ADAL" clId="{F81B6161-871A-479F-BB9E-D917F3DB980B}" dt="2025-08-26T18:43:55.341" v="4787" actId="12788"/>
          <ac:spMkLst>
            <pc:docMk/>
            <pc:sldMk cId="258670119" sldId="342"/>
            <ac:spMk id="50" creationId="{FB8016E2-CE66-5F3E-C8E0-9206CE2B6119}"/>
          </ac:spMkLst>
        </pc:spChg>
        <pc:spChg chg="add mod">
          <ac:chgData name="Leonard, Kristen *" userId="a38f7ebc-66e0-4d8c-90e8-f6a5746f45c0" providerId="ADAL" clId="{F81B6161-871A-479F-BB9E-D917F3DB980B}" dt="2025-08-26T19:04:03.593" v="5497" actId="554"/>
          <ac:spMkLst>
            <pc:docMk/>
            <pc:sldMk cId="258670119" sldId="342"/>
            <ac:spMk id="51" creationId="{74E1014C-9AAB-DEAB-C4CE-FEB348FE9D95}"/>
          </ac:spMkLst>
        </pc:spChg>
        <pc:spChg chg="add mod">
          <ac:chgData name="Leonard, Kristen *" userId="a38f7ebc-66e0-4d8c-90e8-f6a5746f45c0" providerId="ADAL" clId="{F81B6161-871A-479F-BB9E-D917F3DB980B}" dt="2025-08-26T19:03:36.284" v="5494" actId="12788"/>
          <ac:spMkLst>
            <pc:docMk/>
            <pc:sldMk cId="258670119" sldId="342"/>
            <ac:spMk id="66" creationId="{5B438706-A75F-0ECE-424E-D89DC7990C0E}"/>
          </ac:spMkLst>
        </pc:spChg>
        <pc:spChg chg="add mod topLvl">
          <ac:chgData name="Leonard, Kristen *" userId="a38f7ebc-66e0-4d8c-90e8-f6a5746f45c0" providerId="ADAL" clId="{F81B6161-871A-479F-BB9E-D917F3DB980B}" dt="2025-08-26T19:07:37.515" v="5508" actId="164"/>
          <ac:spMkLst>
            <pc:docMk/>
            <pc:sldMk cId="258670119" sldId="342"/>
            <ac:spMk id="67" creationId="{345D6350-F3B1-2934-E7C6-67CA7C4AAADE}"/>
          </ac:spMkLst>
        </pc:spChg>
        <pc:spChg chg="add mod">
          <ac:chgData name="Leonard, Kristen *" userId="a38f7ebc-66e0-4d8c-90e8-f6a5746f45c0" providerId="ADAL" clId="{F81B6161-871A-479F-BB9E-D917F3DB980B}" dt="2025-08-26T19:06:12.955" v="5502" actId="207"/>
          <ac:spMkLst>
            <pc:docMk/>
            <pc:sldMk cId="258670119" sldId="342"/>
            <ac:spMk id="69" creationId="{0B328881-76CD-7FA8-2B0B-8EB886085DB4}"/>
          </ac:spMkLst>
        </pc:spChg>
        <pc:spChg chg="add mod">
          <ac:chgData name="Leonard, Kristen *" userId="a38f7ebc-66e0-4d8c-90e8-f6a5746f45c0" providerId="ADAL" clId="{F81B6161-871A-479F-BB9E-D917F3DB980B}" dt="2025-08-26T19:07:37.515" v="5508" actId="164"/>
          <ac:spMkLst>
            <pc:docMk/>
            <pc:sldMk cId="258670119" sldId="342"/>
            <ac:spMk id="70" creationId="{25987221-9B7F-FAB1-7C1A-AC30A28365B7}"/>
          </ac:spMkLst>
        </pc:spChg>
        <pc:spChg chg="add mod">
          <ac:chgData name="Leonard, Kristen *" userId="a38f7ebc-66e0-4d8c-90e8-f6a5746f45c0" providerId="ADAL" clId="{F81B6161-871A-479F-BB9E-D917F3DB980B}" dt="2025-08-26T19:06:12.955" v="5502" actId="207"/>
          <ac:spMkLst>
            <pc:docMk/>
            <pc:sldMk cId="258670119" sldId="342"/>
            <ac:spMk id="71" creationId="{A9FDCB31-ADE2-A92D-CF16-1A3D512BA3B1}"/>
          </ac:spMkLst>
        </pc:spChg>
        <pc:spChg chg="add mod">
          <ac:chgData name="Leonard, Kristen *" userId="a38f7ebc-66e0-4d8c-90e8-f6a5746f45c0" providerId="ADAL" clId="{F81B6161-871A-479F-BB9E-D917F3DB980B}" dt="2025-08-26T19:07:37.515" v="5508" actId="164"/>
          <ac:spMkLst>
            <pc:docMk/>
            <pc:sldMk cId="258670119" sldId="342"/>
            <ac:spMk id="72" creationId="{5B50EA5C-878C-A8B9-FC43-9947FBA66C91}"/>
          </ac:spMkLst>
        </pc:spChg>
        <pc:spChg chg="add mod">
          <ac:chgData name="Leonard, Kristen *" userId="a38f7ebc-66e0-4d8c-90e8-f6a5746f45c0" providerId="ADAL" clId="{F81B6161-871A-479F-BB9E-D917F3DB980B}" dt="2025-08-26T19:06:12.955" v="5502" actId="207"/>
          <ac:spMkLst>
            <pc:docMk/>
            <pc:sldMk cId="258670119" sldId="342"/>
            <ac:spMk id="73" creationId="{9B8DA450-E233-A9A1-D98E-C4112EF06B5D}"/>
          </ac:spMkLst>
        </pc:spChg>
        <pc:spChg chg="add mod">
          <ac:chgData name="Leonard, Kristen *" userId="a38f7ebc-66e0-4d8c-90e8-f6a5746f45c0" providerId="ADAL" clId="{F81B6161-871A-479F-BB9E-D917F3DB980B}" dt="2025-08-26T19:07:37.515" v="5508" actId="164"/>
          <ac:spMkLst>
            <pc:docMk/>
            <pc:sldMk cId="258670119" sldId="342"/>
            <ac:spMk id="74" creationId="{B825E4EB-FD2A-1553-9B8E-885BE261725F}"/>
          </ac:spMkLst>
        </pc:spChg>
        <pc:grpChg chg="add mod">
          <ac:chgData name="Leonard, Kristen *" userId="a38f7ebc-66e0-4d8c-90e8-f6a5746f45c0" providerId="ADAL" clId="{F81B6161-871A-479F-BB9E-D917F3DB980B}" dt="2025-08-25T20:40:39.008" v="4712" actId="164"/>
          <ac:grpSpMkLst>
            <pc:docMk/>
            <pc:sldMk cId="258670119" sldId="342"/>
            <ac:grpSpMk id="45" creationId="{78EA094A-4796-B29C-BDCA-9AB1D4F17881}"/>
          </ac:grpSpMkLst>
        </pc:grpChg>
        <pc:cxnChg chg="add mod">
          <ac:chgData name="Leonard, Kristen *" userId="a38f7ebc-66e0-4d8c-90e8-f6a5746f45c0" providerId="ADAL" clId="{F81B6161-871A-479F-BB9E-D917F3DB980B}" dt="2025-08-25T18:47:00.623" v="4263" actId="1076"/>
          <ac:cxnSpMkLst>
            <pc:docMk/>
            <pc:sldMk cId="258670119" sldId="342"/>
            <ac:cxnSpMk id="11" creationId="{E050CD40-CD0E-6F5D-074B-B74A0AB4B39E}"/>
          </ac:cxnSpMkLst>
        </pc:cxnChg>
        <pc:cxnChg chg="add mod">
          <ac:chgData name="Leonard, Kristen *" userId="a38f7ebc-66e0-4d8c-90e8-f6a5746f45c0" providerId="ADAL" clId="{F81B6161-871A-479F-BB9E-D917F3DB980B}" dt="2025-08-25T19:55:31.072" v="4609" actId="164"/>
          <ac:cxnSpMkLst>
            <pc:docMk/>
            <pc:sldMk cId="258670119" sldId="342"/>
            <ac:cxnSpMk id="12" creationId="{17B11442-0BF0-49BA-57A7-D27717BF08CA}"/>
          </ac:cxnSpMkLst>
        </pc:cxnChg>
        <pc:cxnChg chg="add mod">
          <ac:chgData name="Leonard, Kristen *" userId="a38f7ebc-66e0-4d8c-90e8-f6a5746f45c0" providerId="ADAL" clId="{F81B6161-871A-479F-BB9E-D917F3DB980B}" dt="2025-08-25T19:55:31.072" v="4609" actId="164"/>
          <ac:cxnSpMkLst>
            <pc:docMk/>
            <pc:sldMk cId="258670119" sldId="342"/>
            <ac:cxnSpMk id="15" creationId="{1345B4B4-7941-D089-75EE-5A9187A64D38}"/>
          </ac:cxnSpMkLst>
        </pc:cxnChg>
        <pc:cxnChg chg="add mod topLvl">
          <ac:chgData name="Leonard, Kristen *" userId="a38f7ebc-66e0-4d8c-90e8-f6a5746f45c0" providerId="ADAL" clId="{F81B6161-871A-479F-BB9E-D917F3DB980B}" dt="2025-08-26T18:18:51.741" v="4727" actId="165"/>
          <ac:cxnSpMkLst>
            <pc:docMk/>
            <pc:sldMk cId="258670119" sldId="342"/>
            <ac:cxnSpMk id="23" creationId="{D138DA92-2A12-D60F-BD71-5EF20E00BEE4}"/>
          </ac:cxnSpMkLst>
        </pc:cxnChg>
        <pc:cxnChg chg="add mod topLvl">
          <ac:chgData name="Leonard, Kristen *" userId="a38f7ebc-66e0-4d8c-90e8-f6a5746f45c0" providerId="ADAL" clId="{F81B6161-871A-479F-BB9E-D917F3DB980B}" dt="2025-08-26T18:18:51.741" v="4727" actId="165"/>
          <ac:cxnSpMkLst>
            <pc:docMk/>
            <pc:sldMk cId="258670119" sldId="342"/>
            <ac:cxnSpMk id="24" creationId="{9A16808F-515B-8F5E-B32C-A8D80E21268A}"/>
          </ac:cxnSpMkLst>
        </pc:cxnChg>
        <pc:cxnChg chg="add mod">
          <ac:chgData name="Leonard, Kristen *" userId="a38f7ebc-66e0-4d8c-90e8-f6a5746f45c0" providerId="ADAL" clId="{F81B6161-871A-479F-BB9E-D917F3DB980B}" dt="2025-08-26T19:04:40.428" v="5498" actId="208"/>
          <ac:cxnSpMkLst>
            <pc:docMk/>
            <pc:sldMk cId="258670119" sldId="342"/>
            <ac:cxnSpMk id="47" creationId="{51EBF01C-7154-6F64-30E9-8F65F7AF489B}"/>
          </ac:cxnSpMkLst>
        </pc:cxnChg>
        <pc:cxnChg chg="add mod">
          <ac:chgData name="Leonard, Kristen *" userId="a38f7ebc-66e0-4d8c-90e8-f6a5746f45c0" providerId="ADAL" clId="{F81B6161-871A-479F-BB9E-D917F3DB980B}" dt="2025-08-26T19:04:40.428" v="5498" actId="208"/>
          <ac:cxnSpMkLst>
            <pc:docMk/>
            <pc:sldMk cId="258670119" sldId="342"/>
            <ac:cxnSpMk id="48" creationId="{3C7DDA74-A922-8986-E0CE-01F5E6BA0FF4}"/>
          </ac:cxnSpMkLst>
        </pc:cxnChg>
        <pc:cxnChg chg="add del mod topLvl">
          <ac:chgData name="Leonard, Kristen *" userId="a38f7ebc-66e0-4d8c-90e8-f6a5746f45c0" providerId="ADAL" clId="{F81B6161-871A-479F-BB9E-D917F3DB980B}" dt="2025-08-26T18:21:38.758" v="4736" actId="478"/>
          <ac:cxnSpMkLst>
            <pc:docMk/>
            <pc:sldMk cId="258670119" sldId="342"/>
            <ac:cxnSpMk id="53" creationId="{6807F468-E6FB-1BB2-140F-BA8C7345C479}"/>
          </ac:cxnSpMkLst>
        </pc:cxnChg>
        <pc:cxnChg chg="add del mod topLvl">
          <ac:chgData name="Leonard, Kristen *" userId="a38f7ebc-66e0-4d8c-90e8-f6a5746f45c0" providerId="ADAL" clId="{F81B6161-871A-479F-BB9E-D917F3DB980B}" dt="2025-08-26T18:21:38.758" v="4736" actId="478"/>
          <ac:cxnSpMkLst>
            <pc:docMk/>
            <pc:sldMk cId="258670119" sldId="342"/>
            <ac:cxnSpMk id="54" creationId="{2FC60B0B-DC9E-54E6-7CF1-E370C363D1F1}"/>
          </ac:cxnSpMkLst>
        </pc:cxnChg>
        <pc:cxnChg chg="mod topLvl">
          <ac:chgData name="Leonard, Kristen *" userId="a38f7ebc-66e0-4d8c-90e8-f6a5746f45c0" providerId="ADAL" clId="{F81B6161-871A-479F-BB9E-D917F3DB980B}" dt="2025-08-26T18:18:26.432" v="4723" actId="165"/>
          <ac:cxnSpMkLst>
            <pc:docMk/>
            <pc:sldMk cId="258670119" sldId="342"/>
            <ac:cxnSpMk id="60" creationId="{9BD6C2E6-8DB9-2D59-15A6-69CA661B9284}"/>
          </ac:cxnSpMkLst>
        </pc:cxnChg>
        <pc:cxnChg chg="mod topLvl">
          <ac:chgData name="Leonard, Kristen *" userId="a38f7ebc-66e0-4d8c-90e8-f6a5746f45c0" providerId="ADAL" clId="{F81B6161-871A-479F-BB9E-D917F3DB980B}" dt="2025-08-26T19:03:51.862" v="5496" actId="1037"/>
          <ac:cxnSpMkLst>
            <pc:docMk/>
            <pc:sldMk cId="258670119" sldId="342"/>
            <ac:cxnSpMk id="61" creationId="{18801E1F-CBFC-B3EF-8119-E4FA756D86A3}"/>
          </ac:cxnSpMkLst>
        </pc:cxnChg>
      </pc:sldChg>
      <pc:sldChg chg="addSp delSp modSp add mod ord modShow">
        <pc:chgData name="Leonard, Kristen *" userId="a38f7ebc-66e0-4d8c-90e8-f6a5746f45c0" providerId="ADAL" clId="{F81B6161-871A-479F-BB9E-D917F3DB980B}" dt="2025-08-26T19:30:40.369" v="5576"/>
        <pc:sldMkLst>
          <pc:docMk/>
          <pc:sldMk cId="1069125256" sldId="343"/>
        </pc:sldMkLst>
        <pc:spChg chg="mod">
          <ac:chgData name="Leonard, Kristen *" userId="a38f7ebc-66e0-4d8c-90e8-f6a5746f45c0" providerId="ADAL" clId="{F81B6161-871A-479F-BB9E-D917F3DB980B}" dt="2025-08-26T19:14:19.002" v="5529" actId="164"/>
          <ac:spMkLst>
            <pc:docMk/>
            <pc:sldMk cId="1069125256" sldId="343"/>
            <ac:spMk id="5" creationId="{3129B3EF-2E9C-0F95-DE94-3AFC87B4ADE6}"/>
          </ac:spMkLst>
        </pc:spChg>
        <pc:spChg chg="mod">
          <ac:chgData name="Leonard, Kristen *" userId="a38f7ebc-66e0-4d8c-90e8-f6a5746f45c0" providerId="ADAL" clId="{F81B6161-871A-479F-BB9E-D917F3DB980B}" dt="2025-08-26T19:14:19.002" v="5529" actId="164"/>
          <ac:spMkLst>
            <pc:docMk/>
            <pc:sldMk cId="1069125256" sldId="343"/>
            <ac:spMk id="6" creationId="{B8715AD1-9A99-28AD-55F4-C59637FC1DB0}"/>
          </ac:spMkLst>
        </pc:spChg>
        <pc:grpChg chg="add mod">
          <ac:chgData name="Leonard, Kristen *" userId="a38f7ebc-66e0-4d8c-90e8-f6a5746f45c0" providerId="ADAL" clId="{F81B6161-871A-479F-BB9E-D917F3DB980B}" dt="2025-08-26T19:14:19.002" v="5529" actId="164"/>
          <ac:grpSpMkLst>
            <pc:docMk/>
            <pc:sldMk cId="1069125256" sldId="343"/>
            <ac:grpSpMk id="116" creationId="{FD7E7163-7934-9B0D-F7F9-52B20BBA751C}"/>
          </ac:grpSpMkLst>
        </pc:grpChg>
        <pc:picChg chg="add mod">
          <ac:chgData name="Leonard, Kristen *" userId="a38f7ebc-66e0-4d8c-90e8-f6a5746f45c0" providerId="ADAL" clId="{F81B6161-871A-479F-BB9E-D917F3DB980B}" dt="2025-08-26T19:14:19.002" v="5529" actId="164"/>
          <ac:picMkLst>
            <pc:docMk/>
            <pc:sldMk cId="1069125256" sldId="343"/>
            <ac:picMk id="115" creationId="{491DF7F7-0759-041F-20C1-6DDA56C1A4EA}"/>
          </ac:picMkLst>
        </pc:picChg>
      </pc:sldChg>
      <pc:sldChg chg="modSp new mod">
        <pc:chgData name="Leonard, Kristen *" userId="a38f7ebc-66e0-4d8c-90e8-f6a5746f45c0" providerId="ADAL" clId="{F81B6161-871A-479F-BB9E-D917F3DB980B}" dt="2025-08-26T20:06:25.135" v="6104" actId="20577"/>
        <pc:sldMkLst>
          <pc:docMk/>
          <pc:sldMk cId="993665575" sldId="344"/>
        </pc:sldMkLst>
        <pc:spChg chg="mod">
          <ac:chgData name="Leonard, Kristen *" userId="a38f7ebc-66e0-4d8c-90e8-f6a5746f45c0" providerId="ADAL" clId="{F81B6161-871A-479F-BB9E-D917F3DB980B}" dt="2025-08-26T20:06:25.135" v="6104" actId="20577"/>
          <ac:spMkLst>
            <pc:docMk/>
            <pc:sldMk cId="993665575" sldId="344"/>
            <ac:spMk id="2" creationId="{717B68FD-418A-0C79-A278-C12520B5430C}"/>
          </ac:spMkLst>
        </pc:spChg>
      </pc:sldChg>
      <pc:sldChg chg="modSp new mod">
        <pc:chgData name="Leonard, Kristen *" userId="a38f7ebc-66e0-4d8c-90e8-f6a5746f45c0" providerId="ADAL" clId="{F81B6161-871A-479F-BB9E-D917F3DB980B}" dt="2025-09-15T12:36:04.777" v="19205" actId="20577"/>
        <pc:sldMkLst>
          <pc:docMk/>
          <pc:sldMk cId="3167956646" sldId="345"/>
        </pc:sldMkLst>
        <pc:spChg chg="mod">
          <ac:chgData name="Leonard, Kristen *" userId="a38f7ebc-66e0-4d8c-90e8-f6a5746f45c0" providerId="ADAL" clId="{F81B6161-871A-479F-BB9E-D917F3DB980B}" dt="2025-09-05T20:20:36.815" v="19053" actId="1076"/>
          <ac:spMkLst>
            <pc:docMk/>
            <pc:sldMk cId="3167956646" sldId="345"/>
            <ac:spMk id="2" creationId="{5C3C3BD0-C748-8FCB-D5F2-6EFC3F51540F}"/>
          </ac:spMkLst>
        </pc:spChg>
        <pc:spChg chg="mod">
          <ac:chgData name="Leonard, Kristen *" userId="a38f7ebc-66e0-4d8c-90e8-f6a5746f45c0" providerId="ADAL" clId="{F81B6161-871A-479F-BB9E-D917F3DB980B}" dt="2025-09-15T12:36:04.777" v="19205" actId="20577"/>
          <ac:spMkLst>
            <pc:docMk/>
            <pc:sldMk cId="3167956646" sldId="345"/>
            <ac:spMk id="3" creationId="{BC4B393A-9814-0793-B719-70A4F38905C8}"/>
          </ac:spMkLst>
        </pc:spChg>
      </pc:sldChg>
      <pc:sldChg chg="addSp delSp modSp add mod">
        <pc:chgData name="Leonard, Kristen *" userId="a38f7ebc-66e0-4d8c-90e8-f6a5746f45c0" providerId="ADAL" clId="{F81B6161-871A-479F-BB9E-D917F3DB980B}" dt="2025-09-05T20:47:34.245" v="19138" actId="208"/>
        <pc:sldMkLst>
          <pc:docMk/>
          <pc:sldMk cId="1843051672" sldId="346"/>
        </pc:sldMkLst>
        <pc:spChg chg="mod">
          <ac:chgData name="Leonard, Kristen *" userId="a38f7ebc-66e0-4d8c-90e8-f6a5746f45c0" providerId="ADAL" clId="{F81B6161-871A-479F-BB9E-D917F3DB980B}" dt="2025-09-05T20:47:04.337" v="19129" actId="1076"/>
          <ac:spMkLst>
            <pc:docMk/>
            <pc:sldMk cId="1843051672" sldId="346"/>
            <ac:spMk id="2" creationId="{3C2037B6-5FF5-3C15-CADD-98FAB747B41A}"/>
          </ac:spMkLst>
        </pc:spChg>
        <pc:picChg chg="add mod modCrop">
          <ac:chgData name="Leonard, Kristen *" userId="a38f7ebc-66e0-4d8c-90e8-f6a5746f45c0" providerId="ADAL" clId="{F81B6161-871A-479F-BB9E-D917F3DB980B}" dt="2025-09-05T20:47:34.245" v="19138" actId="208"/>
          <ac:picMkLst>
            <pc:docMk/>
            <pc:sldMk cId="1843051672" sldId="346"/>
            <ac:picMk id="8" creationId="{3374DCFA-891C-71CB-92CE-C3BE8CFEDE7A}"/>
          </ac:picMkLst>
        </pc:picChg>
      </pc:sldChg>
      <pc:sldChg chg="addSp delSp modSp add mod">
        <pc:chgData name="Leonard, Kristen *" userId="a38f7ebc-66e0-4d8c-90e8-f6a5746f45c0" providerId="ADAL" clId="{F81B6161-871A-479F-BB9E-D917F3DB980B}" dt="2025-09-05T20:48:05.374" v="19146" actId="1076"/>
        <pc:sldMkLst>
          <pc:docMk/>
          <pc:sldMk cId="3225470853" sldId="347"/>
        </pc:sldMkLst>
        <pc:spChg chg="mod">
          <ac:chgData name="Leonard, Kristen *" userId="a38f7ebc-66e0-4d8c-90e8-f6a5746f45c0" providerId="ADAL" clId="{F81B6161-871A-479F-BB9E-D917F3DB980B}" dt="2025-09-05T20:47:40.483" v="19139" actId="1076"/>
          <ac:spMkLst>
            <pc:docMk/>
            <pc:sldMk cId="3225470853" sldId="347"/>
            <ac:spMk id="2" creationId="{1B58590F-268B-127B-7B11-D6A16D2DA3B6}"/>
          </ac:spMkLst>
        </pc:spChg>
        <pc:picChg chg="add mod modCrop">
          <ac:chgData name="Leonard, Kristen *" userId="a38f7ebc-66e0-4d8c-90e8-f6a5746f45c0" providerId="ADAL" clId="{F81B6161-871A-479F-BB9E-D917F3DB980B}" dt="2025-09-05T20:48:05.374" v="19146" actId="1076"/>
          <ac:picMkLst>
            <pc:docMk/>
            <pc:sldMk cId="3225470853" sldId="347"/>
            <ac:picMk id="8" creationId="{B8893ED0-11F9-DFD4-7690-21E2349CD124}"/>
          </ac:picMkLst>
        </pc:picChg>
      </pc:sldChg>
      <pc:sldChg chg="addSp delSp modSp add mod">
        <pc:chgData name="Leonard, Kristen *" userId="a38f7ebc-66e0-4d8c-90e8-f6a5746f45c0" providerId="ADAL" clId="{F81B6161-871A-479F-BB9E-D917F3DB980B}" dt="2025-09-05T20:48:35.012" v="19151" actId="1076"/>
        <pc:sldMkLst>
          <pc:docMk/>
          <pc:sldMk cId="2597885920" sldId="348"/>
        </pc:sldMkLst>
        <pc:spChg chg="mod">
          <ac:chgData name="Leonard, Kristen *" userId="a38f7ebc-66e0-4d8c-90e8-f6a5746f45c0" providerId="ADAL" clId="{F81B6161-871A-479F-BB9E-D917F3DB980B}" dt="2025-08-26T20:25:06.165" v="6592" actId="20577"/>
          <ac:spMkLst>
            <pc:docMk/>
            <pc:sldMk cId="2597885920" sldId="348"/>
            <ac:spMk id="2" creationId="{A7B15B10-59C9-B191-CD07-6FDFFFC0211D}"/>
          </ac:spMkLst>
        </pc:spChg>
        <pc:picChg chg="add mod modCrop">
          <ac:chgData name="Leonard, Kristen *" userId="a38f7ebc-66e0-4d8c-90e8-f6a5746f45c0" providerId="ADAL" clId="{F81B6161-871A-479F-BB9E-D917F3DB980B}" dt="2025-09-05T20:48:35.012" v="19151" actId="1076"/>
          <ac:picMkLst>
            <pc:docMk/>
            <pc:sldMk cId="2597885920" sldId="348"/>
            <ac:picMk id="8" creationId="{240381A5-B1EA-CD4E-E1F5-DDC5B950C2CF}"/>
          </ac:picMkLst>
        </pc:picChg>
      </pc:sldChg>
      <pc:sldChg chg="addSp delSp modSp add mod">
        <pc:chgData name="Leonard, Kristen *" userId="a38f7ebc-66e0-4d8c-90e8-f6a5746f45c0" providerId="ADAL" clId="{F81B6161-871A-479F-BB9E-D917F3DB980B}" dt="2025-09-05T20:48:51.836" v="19156" actId="1076"/>
        <pc:sldMkLst>
          <pc:docMk/>
          <pc:sldMk cId="3421008357" sldId="349"/>
        </pc:sldMkLst>
        <pc:spChg chg="mod">
          <ac:chgData name="Leonard, Kristen *" userId="a38f7ebc-66e0-4d8c-90e8-f6a5746f45c0" providerId="ADAL" clId="{F81B6161-871A-479F-BB9E-D917F3DB980B}" dt="2025-08-26T20:25:25.083" v="6626" actId="20577"/>
          <ac:spMkLst>
            <pc:docMk/>
            <pc:sldMk cId="3421008357" sldId="349"/>
            <ac:spMk id="2" creationId="{19BFF280-0B04-5B73-D800-669226562629}"/>
          </ac:spMkLst>
        </pc:spChg>
        <pc:picChg chg="add mod modCrop">
          <ac:chgData name="Leonard, Kristen *" userId="a38f7ebc-66e0-4d8c-90e8-f6a5746f45c0" providerId="ADAL" clId="{F81B6161-871A-479F-BB9E-D917F3DB980B}" dt="2025-09-05T20:48:51.836" v="19156" actId="1076"/>
          <ac:picMkLst>
            <pc:docMk/>
            <pc:sldMk cId="3421008357" sldId="349"/>
            <ac:picMk id="8" creationId="{ADDEECE8-2E8D-4861-BD98-718ADEB35419}"/>
          </ac:picMkLst>
        </pc:picChg>
      </pc:sldChg>
      <pc:sldChg chg="addSp delSp modSp add mod">
        <pc:chgData name="Leonard, Kristen *" userId="a38f7ebc-66e0-4d8c-90e8-f6a5746f45c0" providerId="ADAL" clId="{F81B6161-871A-479F-BB9E-D917F3DB980B}" dt="2025-09-05T20:49:09.318" v="19162" actId="208"/>
        <pc:sldMkLst>
          <pc:docMk/>
          <pc:sldMk cId="2418435708" sldId="350"/>
        </pc:sldMkLst>
        <pc:spChg chg="mod">
          <ac:chgData name="Leonard, Kristen *" userId="a38f7ebc-66e0-4d8c-90e8-f6a5746f45c0" providerId="ADAL" clId="{F81B6161-871A-479F-BB9E-D917F3DB980B}" dt="2025-08-26T20:25:41.776" v="6683" actId="20577"/>
          <ac:spMkLst>
            <pc:docMk/>
            <pc:sldMk cId="2418435708" sldId="350"/>
            <ac:spMk id="2" creationId="{7AB4B6F6-EB90-E01E-E375-B2F502D755D6}"/>
          </ac:spMkLst>
        </pc:spChg>
        <pc:picChg chg="add mod modCrop">
          <ac:chgData name="Leonard, Kristen *" userId="a38f7ebc-66e0-4d8c-90e8-f6a5746f45c0" providerId="ADAL" clId="{F81B6161-871A-479F-BB9E-D917F3DB980B}" dt="2025-09-05T20:49:09.318" v="19162" actId="208"/>
          <ac:picMkLst>
            <pc:docMk/>
            <pc:sldMk cId="2418435708" sldId="350"/>
            <ac:picMk id="8" creationId="{69E7ED86-745B-127D-28D5-986D8698F84B}"/>
          </ac:picMkLst>
        </pc:picChg>
      </pc:sldChg>
      <pc:sldChg chg="addSp delSp modSp add mod">
        <pc:chgData name="Leonard, Kristen *" userId="a38f7ebc-66e0-4d8c-90e8-f6a5746f45c0" providerId="ADAL" clId="{F81B6161-871A-479F-BB9E-D917F3DB980B}" dt="2025-09-05T20:49:38.064" v="19169" actId="208"/>
        <pc:sldMkLst>
          <pc:docMk/>
          <pc:sldMk cId="1980602574" sldId="351"/>
        </pc:sldMkLst>
        <pc:spChg chg="mod">
          <ac:chgData name="Leonard, Kristen *" userId="a38f7ebc-66e0-4d8c-90e8-f6a5746f45c0" providerId="ADAL" clId="{F81B6161-871A-479F-BB9E-D917F3DB980B}" dt="2025-09-05T20:49:24.807" v="19166" actId="1076"/>
          <ac:spMkLst>
            <pc:docMk/>
            <pc:sldMk cId="1980602574" sldId="351"/>
            <ac:spMk id="2" creationId="{182EBCB6-8F27-4999-6538-A99D5246A5C6}"/>
          </ac:spMkLst>
        </pc:spChg>
        <pc:picChg chg="add mod">
          <ac:chgData name="Leonard, Kristen *" userId="a38f7ebc-66e0-4d8c-90e8-f6a5746f45c0" providerId="ADAL" clId="{F81B6161-871A-479F-BB9E-D917F3DB980B}" dt="2025-09-05T20:49:38.064" v="19169" actId="208"/>
          <ac:picMkLst>
            <pc:docMk/>
            <pc:sldMk cId="1980602574" sldId="351"/>
            <ac:picMk id="12" creationId="{69C4CF7E-F274-D4ED-8427-31D35CDDF40A}"/>
          </ac:picMkLst>
        </pc:picChg>
      </pc:sldChg>
      <pc:sldChg chg="addSp delSp modSp add mod">
        <pc:chgData name="Leonard, Kristen *" userId="a38f7ebc-66e0-4d8c-90e8-f6a5746f45c0" providerId="ADAL" clId="{F81B6161-871A-479F-BB9E-D917F3DB980B}" dt="2025-09-05T20:53:44.461" v="19191" actId="1076"/>
        <pc:sldMkLst>
          <pc:docMk/>
          <pc:sldMk cId="679713910" sldId="352"/>
        </pc:sldMkLst>
        <pc:spChg chg="mod">
          <ac:chgData name="Leonard, Kristen *" userId="a38f7ebc-66e0-4d8c-90e8-f6a5746f45c0" providerId="ADAL" clId="{F81B6161-871A-479F-BB9E-D917F3DB980B}" dt="2025-09-05T20:53:15.757" v="19188" actId="1076"/>
          <ac:spMkLst>
            <pc:docMk/>
            <pc:sldMk cId="679713910" sldId="352"/>
            <ac:spMk id="2" creationId="{0FF067D2-AC67-F5A1-7D76-7337AC2DB8A4}"/>
          </ac:spMkLst>
        </pc:spChg>
        <pc:picChg chg="add mod">
          <ac:chgData name="Leonard, Kristen *" userId="a38f7ebc-66e0-4d8c-90e8-f6a5746f45c0" providerId="ADAL" clId="{F81B6161-871A-479F-BB9E-D917F3DB980B}" dt="2025-09-05T20:53:44.461" v="19191" actId="1076"/>
          <ac:picMkLst>
            <pc:docMk/>
            <pc:sldMk cId="679713910" sldId="352"/>
            <ac:picMk id="8" creationId="{1E6B6B54-100F-9917-C935-DA057EE725CD}"/>
          </ac:picMkLst>
        </pc:picChg>
      </pc:sldChg>
      <pc:sldChg chg="add">
        <pc:chgData name="Leonard, Kristen *" userId="a38f7ebc-66e0-4d8c-90e8-f6a5746f45c0" providerId="ADAL" clId="{F81B6161-871A-479F-BB9E-D917F3DB980B}" dt="2025-08-26T20:06:51.204" v="6113"/>
        <pc:sldMkLst>
          <pc:docMk/>
          <pc:sldMk cId="4178655486" sldId="353"/>
        </pc:sldMkLst>
      </pc:sldChg>
      <pc:sldChg chg="add">
        <pc:chgData name="Leonard, Kristen *" userId="a38f7ebc-66e0-4d8c-90e8-f6a5746f45c0" providerId="ADAL" clId="{F81B6161-871A-479F-BB9E-D917F3DB980B}" dt="2025-09-03T15:04:04.434" v="6772"/>
        <pc:sldMkLst>
          <pc:docMk/>
          <pc:sldMk cId="3601192331" sldId="354"/>
        </pc:sldMkLst>
      </pc:sldChg>
      <pc:sldChg chg="addSp delSp modSp new mod">
        <pc:chgData name="Leonard, Kristen *" userId="a38f7ebc-66e0-4d8c-90e8-f6a5746f45c0" providerId="ADAL" clId="{F81B6161-871A-479F-BB9E-D917F3DB980B}" dt="2025-09-05T13:48:28.952" v="14092" actId="1076"/>
        <pc:sldMkLst>
          <pc:docMk/>
          <pc:sldMk cId="3747169279" sldId="355"/>
        </pc:sldMkLst>
        <pc:spChg chg="mod">
          <ac:chgData name="Leonard, Kristen *" userId="a38f7ebc-66e0-4d8c-90e8-f6a5746f45c0" providerId="ADAL" clId="{F81B6161-871A-479F-BB9E-D917F3DB980B}" dt="2025-09-04T20:09:25.878" v="11859" actId="1076"/>
          <ac:spMkLst>
            <pc:docMk/>
            <pc:sldMk cId="3747169279" sldId="355"/>
            <ac:spMk id="2" creationId="{099AFD5A-292F-3C04-B291-30D0E59771A4}"/>
          </ac:spMkLst>
        </pc:spChg>
        <pc:spChg chg="add del mod">
          <ac:chgData name="Leonard, Kristen *" userId="a38f7ebc-66e0-4d8c-90e8-f6a5746f45c0" providerId="ADAL" clId="{F81B6161-871A-479F-BB9E-D917F3DB980B}" dt="2025-09-05T13:48:28.952" v="14092" actId="1076"/>
          <ac:spMkLst>
            <pc:docMk/>
            <pc:sldMk cId="3747169279" sldId="355"/>
            <ac:spMk id="3" creationId="{BEA33281-5595-5FAA-2CB7-6EF7F66FFCF5}"/>
          </ac:spMkLst>
        </pc:spChg>
        <pc:spChg chg="add mod">
          <ac:chgData name="Leonard, Kristen *" userId="a38f7ebc-66e0-4d8c-90e8-f6a5746f45c0" providerId="ADAL" clId="{F81B6161-871A-479F-BB9E-D917F3DB980B}" dt="2025-09-04T20:56:36.211" v="12563" actId="1076"/>
          <ac:spMkLst>
            <pc:docMk/>
            <pc:sldMk cId="3747169279" sldId="355"/>
            <ac:spMk id="12" creationId="{1CE77A89-9C96-3658-6CBA-EACD0BC92A75}"/>
          </ac:spMkLst>
        </pc:spChg>
        <pc:picChg chg="add mod">
          <ac:chgData name="Leonard, Kristen *" userId="a38f7ebc-66e0-4d8c-90e8-f6a5746f45c0" providerId="ADAL" clId="{F81B6161-871A-479F-BB9E-D917F3DB980B}" dt="2025-09-04T20:27:21.600" v="11942" actId="1076"/>
          <ac:picMkLst>
            <pc:docMk/>
            <pc:sldMk cId="3747169279" sldId="355"/>
            <ac:picMk id="10" creationId="{523B5D2C-2258-25B0-02B4-F6FBFFC1962D}"/>
          </ac:picMkLst>
        </pc:picChg>
      </pc:sldChg>
      <pc:sldChg chg="modSp new del mod">
        <pc:chgData name="Leonard, Kristen *" userId="a38f7ebc-66e0-4d8c-90e8-f6a5746f45c0" providerId="ADAL" clId="{F81B6161-871A-479F-BB9E-D917F3DB980B}" dt="2025-09-05T12:14:27.885" v="12702" actId="47"/>
        <pc:sldMkLst>
          <pc:docMk/>
          <pc:sldMk cId="4122362744" sldId="356"/>
        </pc:sldMkLst>
      </pc:sldChg>
      <pc:sldChg chg="addSp modSp new mod ord">
        <pc:chgData name="Leonard, Kristen *" userId="a38f7ebc-66e0-4d8c-90e8-f6a5746f45c0" providerId="ADAL" clId="{F81B6161-871A-479F-BB9E-D917F3DB980B}" dt="2025-09-05T13:19:53.605" v="13980" actId="1076"/>
        <pc:sldMkLst>
          <pc:docMk/>
          <pc:sldMk cId="3893894069" sldId="357"/>
        </pc:sldMkLst>
        <pc:spChg chg="mod">
          <ac:chgData name="Leonard, Kristen *" userId="a38f7ebc-66e0-4d8c-90e8-f6a5746f45c0" providerId="ADAL" clId="{F81B6161-871A-479F-BB9E-D917F3DB980B}" dt="2025-09-05T13:19:26.035" v="13971" actId="1076"/>
          <ac:spMkLst>
            <pc:docMk/>
            <pc:sldMk cId="3893894069" sldId="357"/>
            <ac:spMk id="2" creationId="{AD3CACEF-7AAC-41FD-330C-29C8B5A65092}"/>
          </ac:spMkLst>
        </pc:spChg>
        <pc:spChg chg="mod">
          <ac:chgData name="Leonard, Kristen *" userId="a38f7ebc-66e0-4d8c-90e8-f6a5746f45c0" providerId="ADAL" clId="{F81B6161-871A-479F-BB9E-D917F3DB980B}" dt="2025-09-05T13:19:22.946" v="13970" actId="1076"/>
          <ac:spMkLst>
            <pc:docMk/>
            <pc:sldMk cId="3893894069" sldId="357"/>
            <ac:spMk id="3" creationId="{042D5B37-C4FC-F0E5-14B0-3A1B02BA54F4}"/>
          </ac:spMkLst>
        </pc:spChg>
        <pc:spChg chg="add mod">
          <ac:chgData name="Leonard, Kristen *" userId="a38f7ebc-66e0-4d8c-90e8-f6a5746f45c0" providerId="ADAL" clId="{F81B6161-871A-479F-BB9E-D917F3DB980B}" dt="2025-09-05T13:19:53.605" v="13980" actId="1076"/>
          <ac:spMkLst>
            <pc:docMk/>
            <pc:sldMk cId="3893894069" sldId="357"/>
            <ac:spMk id="12" creationId="{7412B25E-7277-49D3-61FB-FE02AEC87404}"/>
          </ac:spMkLst>
        </pc:spChg>
        <pc:picChg chg="add mod modCrop">
          <ac:chgData name="Leonard, Kristen *" userId="a38f7ebc-66e0-4d8c-90e8-f6a5746f45c0" providerId="ADAL" clId="{F81B6161-871A-479F-BB9E-D917F3DB980B}" dt="2025-09-05T13:19:35.151" v="13975" actId="14100"/>
          <ac:picMkLst>
            <pc:docMk/>
            <pc:sldMk cId="3893894069" sldId="357"/>
            <ac:picMk id="8" creationId="{3D5B5A6B-B553-4224-0C3A-C89570D56CDF}"/>
          </ac:picMkLst>
        </pc:picChg>
        <pc:cxnChg chg="add mod">
          <ac:chgData name="Leonard, Kristen *" userId="a38f7ebc-66e0-4d8c-90e8-f6a5746f45c0" providerId="ADAL" clId="{F81B6161-871A-479F-BB9E-D917F3DB980B}" dt="2025-09-05T13:19:42.216" v="13977" actId="1076"/>
          <ac:cxnSpMkLst>
            <pc:docMk/>
            <pc:sldMk cId="3893894069" sldId="357"/>
            <ac:cxnSpMk id="10" creationId="{8841CEE4-2FB1-63AB-2751-B7AD83708199}"/>
          </ac:cxnSpMkLst>
        </pc:cxnChg>
      </pc:sldChg>
      <pc:sldChg chg="modSp new mod">
        <pc:chgData name="Leonard, Kristen *" userId="a38f7ebc-66e0-4d8c-90e8-f6a5746f45c0" providerId="ADAL" clId="{F81B6161-871A-479F-BB9E-D917F3DB980B}" dt="2025-09-03T15:46:04.532" v="7374" actId="20577"/>
        <pc:sldMkLst>
          <pc:docMk/>
          <pc:sldMk cId="763041387" sldId="358"/>
        </pc:sldMkLst>
        <pc:spChg chg="mod">
          <ac:chgData name="Leonard, Kristen *" userId="a38f7ebc-66e0-4d8c-90e8-f6a5746f45c0" providerId="ADAL" clId="{F81B6161-871A-479F-BB9E-D917F3DB980B}" dt="2025-09-03T15:42:58.786" v="7311" actId="20577"/>
          <ac:spMkLst>
            <pc:docMk/>
            <pc:sldMk cId="763041387" sldId="358"/>
            <ac:spMk id="2" creationId="{4E4B5F45-A30C-848A-ADB3-7C01FCBC7B80}"/>
          </ac:spMkLst>
        </pc:spChg>
        <pc:spChg chg="mod">
          <ac:chgData name="Leonard, Kristen *" userId="a38f7ebc-66e0-4d8c-90e8-f6a5746f45c0" providerId="ADAL" clId="{F81B6161-871A-479F-BB9E-D917F3DB980B}" dt="2025-09-03T15:46:04.532" v="7374" actId="20577"/>
          <ac:spMkLst>
            <pc:docMk/>
            <pc:sldMk cId="763041387" sldId="358"/>
            <ac:spMk id="3" creationId="{F2FCC241-B016-0D82-973C-A5D125F652D3}"/>
          </ac:spMkLst>
        </pc:spChg>
      </pc:sldChg>
      <pc:sldChg chg="addSp delSp modSp new mod ord">
        <pc:chgData name="Leonard, Kristen *" userId="a38f7ebc-66e0-4d8c-90e8-f6a5746f45c0" providerId="ADAL" clId="{F81B6161-871A-479F-BB9E-D917F3DB980B}" dt="2025-09-04T19:13:33.964" v="10924"/>
        <pc:sldMkLst>
          <pc:docMk/>
          <pc:sldMk cId="4290458193" sldId="359"/>
        </pc:sldMkLst>
        <pc:spChg chg="mod">
          <ac:chgData name="Leonard, Kristen *" userId="a38f7ebc-66e0-4d8c-90e8-f6a5746f45c0" providerId="ADAL" clId="{F81B6161-871A-479F-BB9E-D917F3DB980B}" dt="2025-09-03T15:56:21.090" v="7421" actId="20577"/>
          <ac:spMkLst>
            <pc:docMk/>
            <pc:sldMk cId="4290458193" sldId="359"/>
            <ac:spMk id="2" creationId="{51D3B1A3-9FE5-FA38-5142-F231CE318498}"/>
          </ac:spMkLst>
        </pc:spChg>
        <pc:spChg chg="add mod">
          <ac:chgData name="Leonard, Kristen *" userId="a38f7ebc-66e0-4d8c-90e8-f6a5746f45c0" providerId="ADAL" clId="{F81B6161-871A-479F-BB9E-D917F3DB980B}" dt="2025-09-03T19:14:15.321" v="9054" actId="1582"/>
          <ac:spMkLst>
            <pc:docMk/>
            <pc:sldMk cId="4290458193" sldId="359"/>
            <ac:spMk id="20" creationId="{A7960355-FEB1-7A08-DE32-78B19B8065C2}"/>
          </ac:spMkLst>
        </pc:spChg>
        <pc:spChg chg="add mod">
          <ac:chgData name="Leonard, Kristen *" userId="a38f7ebc-66e0-4d8c-90e8-f6a5746f45c0" providerId="ADAL" clId="{F81B6161-871A-479F-BB9E-D917F3DB980B}" dt="2025-09-03T19:14:15.321" v="9054" actId="1582"/>
          <ac:spMkLst>
            <pc:docMk/>
            <pc:sldMk cId="4290458193" sldId="359"/>
            <ac:spMk id="21" creationId="{4DA6BA5A-A5E5-7A18-3500-77FDF809AD13}"/>
          </ac:spMkLst>
        </pc:spChg>
        <pc:spChg chg="add mod">
          <ac:chgData name="Leonard, Kristen *" userId="a38f7ebc-66e0-4d8c-90e8-f6a5746f45c0" providerId="ADAL" clId="{F81B6161-871A-479F-BB9E-D917F3DB980B}" dt="2025-09-03T19:14:15.321" v="9054" actId="1582"/>
          <ac:spMkLst>
            <pc:docMk/>
            <pc:sldMk cId="4290458193" sldId="359"/>
            <ac:spMk id="22" creationId="{C382BF90-82A7-3BAC-3791-B7ACC407F06D}"/>
          </ac:spMkLst>
        </pc:spChg>
        <pc:spChg chg="add mod">
          <ac:chgData name="Leonard, Kristen *" userId="a38f7ebc-66e0-4d8c-90e8-f6a5746f45c0" providerId="ADAL" clId="{F81B6161-871A-479F-BB9E-D917F3DB980B}" dt="2025-09-03T19:14:15.321" v="9054" actId="1582"/>
          <ac:spMkLst>
            <pc:docMk/>
            <pc:sldMk cId="4290458193" sldId="359"/>
            <ac:spMk id="23" creationId="{2E405BAC-89B4-FF2D-E14F-0027DEBFB7A1}"/>
          </ac:spMkLst>
        </pc:spChg>
        <pc:spChg chg="add mod">
          <ac:chgData name="Leonard, Kristen *" userId="a38f7ebc-66e0-4d8c-90e8-f6a5746f45c0" providerId="ADAL" clId="{F81B6161-871A-479F-BB9E-D917F3DB980B}" dt="2025-09-03T19:14:15.321" v="9054" actId="1582"/>
          <ac:spMkLst>
            <pc:docMk/>
            <pc:sldMk cId="4290458193" sldId="359"/>
            <ac:spMk id="24" creationId="{E9F1B3D0-62CC-66FE-3FE2-0FEE32614BB6}"/>
          </ac:spMkLst>
        </pc:spChg>
        <pc:picChg chg="add mod">
          <ac:chgData name="Leonard, Kristen *" userId="a38f7ebc-66e0-4d8c-90e8-f6a5746f45c0" providerId="ADAL" clId="{F81B6161-871A-479F-BB9E-D917F3DB980B}" dt="2025-09-03T16:26:24.739" v="8011" actId="1076"/>
          <ac:picMkLst>
            <pc:docMk/>
            <pc:sldMk cId="4290458193" sldId="359"/>
            <ac:picMk id="8" creationId="{14CA88E0-12BA-1220-B6A0-9DEE40692064}"/>
          </ac:picMkLst>
        </pc:picChg>
        <pc:cxnChg chg="add mod">
          <ac:chgData name="Leonard, Kristen *" userId="a38f7ebc-66e0-4d8c-90e8-f6a5746f45c0" providerId="ADAL" clId="{F81B6161-871A-479F-BB9E-D917F3DB980B}" dt="2025-09-03T16:20:45.329" v="7823" actId="1076"/>
          <ac:cxnSpMkLst>
            <pc:docMk/>
            <pc:sldMk cId="4290458193" sldId="359"/>
            <ac:cxnSpMk id="12" creationId="{101CC525-E9E9-B28A-2407-B64B33E6FB9E}"/>
          </ac:cxnSpMkLst>
        </pc:cxnChg>
        <pc:cxnChg chg="add mod">
          <ac:chgData name="Leonard, Kristen *" userId="a38f7ebc-66e0-4d8c-90e8-f6a5746f45c0" providerId="ADAL" clId="{F81B6161-871A-479F-BB9E-D917F3DB980B}" dt="2025-09-03T16:26:24.739" v="8011" actId="1076"/>
          <ac:cxnSpMkLst>
            <pc:docMk/>
            <pc:sldMk cId="4290458193" sldId="359"/>
            <ac:cxnSpMk id="14" creationId="{0B55613D-659B-4D9B-86C8-AF2FC1438531}"/>
          </ac:cxnSpMkLst>
        </pc:cxnChg>
        <pc:cxnChg chg="add mod">
          <ac:chgData name="Leonard, Kristen *" userId="a38f7ebc-66e0-4d8c-90e8-f6a5746f45c0" providerId="ADAL" clId="{F81B6161-871A-479F-BB9E-D917F3DB980B}" dt="2025-09-03T16:26:24.739" v="8011" actId="1076"/>
          <ac:cxnSpMkLst>
            <pc:docMk/>
            <pc:sldMk cId="4290458193" sldId="359"/>
            <ac:cxnSpMk id="15" creationId="{E3F2C494-D154-44C7-682E-E40FF8CF8AF4}"/>
          </ac:cxnSpMkLst>
        </pc:cxnChg>
        <pc:cxnChg chg="add mod">
          <ac:chgData name="Leonard, Kristen *" userId="a38f7ebc-66e0-4d8c-90e8-f6a5746f45c0" providerId="ADAL" clId="{F81B6161-871A-479F-BB9E-D917F3DB980B}" dt="2025-09-03T16:26:24.739" v="8011" actId="1076"/>
          <ac:cxnSpMkLst>
            <pc:docMk/>
            <pc:sldMk cId="4290458193" sldId="359"/>
            <ac:cxnSpMk id="19" creationId="{8175C697-4699-D368-F117-9290D4760B1F}"/>
          </ac:cxnSpMkLst>
        </pc:cxnChg>
        <pc:cxnChg chg="add mod">
          <ac:chgData name="Leonard, Kristen *" userId="a38f7ebc-66e0-4d8c-90e8-f6a5746f45c0" providerId="ADAL" clId="{F81B6161-871A-479F-BB9E-D917F3DB980B}" dt="2025-09-03T16:26:24.739" v="8011" actId="1076"/>
          <ac:cxnSpMkLst>
            <pc:docMk/>
            <pc:sldMk cId="4290458193" sldId="359"/>
            <ac:cxnSpMk id="25" creationId="{50A57532-AB7D-B90A-62EE-83AE7D6762E4}"/>
          </ac:cxnSpMkLst>
        </pc:cxnChg>
      </pc:sldChg>
      <pc:sldChg chg="delSp modSp new del mod">
        <pc:chgData name="Leonard, Kristen *" userId="a38f7ebc-66e0-4d8c-90e8-f6a5746f45c0" providerId="ADAL" clId="{F81B6161-871A-479F-BB9E-D917F3DB980B}" dt="2025-09-03T16:35:52.273" v="8044" actId="2696"/>
        <pc:sldMkLst>
          <pc:docMk/>
          <pc:sldMk cId="1571362272" sldId="360"/>
        </pc:sldMkLst>
      </pc:sldChg>
      <pc:sldChg chg="addSp delSp modSp new mod">
        <pc:chgData name="Leonard, Kristen *" userId="a38f7ebc-66e0-4d8c-90e8-f6a5746f45c0" providerId="ADAL" clId="{F81B6161-871A-479F-BB9E-D917F3DB980B}" dt="2025-09-03T18:15:39.389" v="8438" actId="20577"/>
        <pc:sldMkLst>
          <pc:docMk/>
          <pc:sldMk cId="3656257976" sldId="360"/>
        </pc:sldMkLst>
        <pc:spChg chg="mod">
          <ac:chgData name="Leonard, Kristen *" userId="a38f7ebc-66e0-4d8c-90e8-f6a5746f45c0" providerId="ADAL" clId="{F81B6161-871A-479F-BB9E-D917F3DB980B}" dt="2025-09-03T16:38:47.318" v="8120" actId="33524"/>
          <ac:spMkLst>
            <pc:docMk/>
            <pc:sldMk cId="3656257976" sldId="360"/>
            <ac:spMk id="2" creationId="{FBC3F4CB-3FF5-8CAE-460F-0C8A6B6F2913}"/>
          </ac:spMkLst>
        </pc:spChg>
        <pc:spChg chg="add mod">
          <ac:chgData name="Leonard, Kristen *" userId="a38f7ebc-66e0-4d8c-90e8-f6a5746f45c0" providerId="ADAL" clId="{F81B6161-871A-479F-BB9E-D917F3DB980B}" dt="2025-09-03T18:15:39.389" v="8438" actId="20577"/>
          <ac:spMkLst>
            <pc:docMk/>
            <pc:sldMk cId="3656257976" sldId="360"/>
            <ac:spMk id="10" creationId="{31895298-DC34-94E6-FF12-875B9C77C9A5}"/>
          </ac:spMkLst>
        </pc:spChg>
        <pc:picChg chg="add mod">
          <ac:chgData name="Leonard, Kristen *" userId="a38f7ebc-66e0-4d8c-90e8-f6a5746f45c0" providerId="ADAL" clId="{F81B6161-871A-479F-BB9E-D917F3DB980B}" dt="2025-09-03T17:59:38.654" v="8132" actId="1076"/>
          <ac:picMkLst>
            <pc:docMk/>
            <pc:sldMk cId="3656257976" sldId="360"/>
            <ac:picMk id="9" creationId="{9FB4B20C-2B59-8597-5CB7-585CC455A911}"/>
          </ac:picMkLst>
        </pc:picChg>
      </pc:sldChg>
      <pc:sldChg chg="addSp delSp modSp add mod ord">
        <pc:chgData name="Leonard, Kristen *" userId="a38f7ebc-66e0-4d8c-90e8-f6a5746f45c0" providerId="ADAL" clId="{F81B6161-871A-479F-BB9E-D917F3DB980B}" dt="2025-09-04T19:11:35.860" v="10916" actId="20577"/>
        <pc:sldMkLst>
          <pc:docMk/>
          <pc:sldMk cId="18214012" sldId="361"/>
        </pc:sldMkLst>
        <pc:spChg chg="mod">
          <ac:chgData name="Leonard, Kristen *" userId="a38f7ebc-66e0-4d8c-90e8-f6a5746f45c0" providerId="ADAL" clId="{F81B6161-871A-479F-BB9E-D917F3DB980B}" dt="2025-09-04T19:11:35.860" v="10916" actId="20577"/>
          <ac:spMkLst>
            <pc:docMk/>
            <pc:sldMk cId="18214012" sldId="361"/>
            <ac:spMk id="2" creationId="{6B69C1F0-DDBF-AAD6-18A2-CF79B26FBF8B}"/>
          </ac:spMkLst>
        </pc:spChg>
        <pc:spChg chg="add mod">
          <ac:chgData name="Leonard, Kristen *" userId="a38f7ebc-66e0-4d8c-90e8-f6a5746f45c0" providerId="ADAL" clId="{F81B6161-871A-479F-BB9E-D917F3DB980B}" dt="2025-09-04T19:08:06.495" v="10889" actId="1076"/>
          <ac:spMkLst>
            <pc:docMk/>
            <pc:sldMk cId="18214012" sldId="361"/>
            <ac:spMk id="8" creationId="{E8761900-41F7-0DEC-B8EE-656D1ADF2AE2}"/>
          </ac:spMkLst>
        </pc:spChg>
        <pc:spChg chg="add mod">
          <ac:chgData name="Leonard, Kristen *" userId="a38f7ebc-66e0-4d8c-90e8-f6a5746f45c0" providerId="ADAL" clId="{F81B6161-871A-479F-BB9E-D917F3DB980B}" dt="2025-09-04T19:05:48.934" v="10597" actId="14100"/>
          <ac:spMkLst>
            <pc:docMk/>
            <pc:sldMk cId="18214012" sldId="361"/>
            <ac:spMk id="16" creationId="{5DC093D2-D352-17B6-9FE4-3C89E199FF75}"/>
          </ac:spMkLst>
        </pc:spChg>
        <pc:spChg chg="add mod">
          <ac:chgData name="Leonard, Kristen *" userId="a38f7ebc-66e0-4d8c-90e8-f6a5746f45c0" providerId="ADAL" clId="{F81B6161-871A-479F-BB9E-D917F3DB980B}" dt="2025-09-04T19:08:15.029" v="10891" actId="1076"/>
          <ac:spMkLst>
            <pc:docMk/>
            <pc:sldMk cId="18214012" sldId="361"/>
            <ac:spMk id="17" creationId="{09EA22F1-E21F-6F99-499F-5DE76DCAC73F}"/>
          </ac:spMkLst>
        </pc:spChg>
        <pc:picChg chg="add mod">
          <ac:chgData name="Leonard, Kristen *" userId="a38f7ebc-66e0-4d8c-90e8-f6a5746f45c0" providerId="ADAL" clId="{F81B6161-871A-479F-BB9E-D917F3DB980B}" dt="2025-09-04T19:08:50.737" v="10898" actId="1076"/>
          <ac:picMkLst>
            <pc:docMk/>
            <pc:sldMk cId="18214012" sldId="361"/>
            <ac:picMk id="11" creationId="{4BE1DF3C-EB6D-6863-9D99-E2185C7A89FA}"/>
          </ac:picMkLst>
        </pc:picChg>
        <pc:cxnChg chg="add mod">
          <ac:chgData name="Leonard, Kristen *" userId="a38f7ebc-66e0-4d8c-90e8-f6a5746f45c0" providerId="ADAL" clId="{F81B6161-871A-479F-BB9E-D917F3DB980B}" dt="2025-09-04T19:06:32.835" v="10667" actId="14100"/>
          <ac:cxnSpMkLst>
            <pc:docMk/>
            <pc:sldMk cId="18214012" sldId="361"/>
            <ac:cxnSpMk id="3" creationId="{EF5151E2-C9AC-8CD4-3973-44CC8B01A938}"/>
          </ac:cxnSpMkLst>
        </pc:cxnChg>
        <pc:cxnChg chg="add mod">
          <ac:chgData name="Leonard, Kristen *" userId="a38f7ebc-66e0-4d8c-90e8-f6a5746f45c0" providerId="ADAL" clId="{F81B6161-871A-479F-BB9E-D917F3DB980B}" dt="2025-09-04T19:08:59.656" v="10900" actId="14100"/>
          <ac:cxnSpMkLst>
            <pc:docMk/>
            <pc:sldMk cId="18214012" sldId="361"/>
            <ac:cxnSpMk id="13" creationId="{323C42C5-9A08-740F-3622-00ACE5543768}"/>
          </ac:cxnSpMkLst>
        </pc:cxnChg>
        <pc:cxnChg chg="add mod">
          <ac:chgData name="Leonard, Kristen *" userId="a38f7ebc-66e0-4d8c-90e8-f6a5746f45c0" providerId="ADAL" clId="{F81B6161-871A-479F-BB9E-D917F3DB980B}" dt="2025-09-04T19:08:54.429" v="10899" actId="14100"/>
          <ac:cxnSpMkLst>
            <pc:docMk/>
            <pc:sldMk cId="18214012" sldId="361"/>
            <ac:cxnSpMk id="14" creationId="{51A88C12-F49B-855D-DB0F-5F6F08290C30}"/>
          </ac:cxnSpMkLst>
        </pc:cxnChg>
      </pc:sldChg>
      <pc:sldChg chg="addSp delSp modSp add mod ord">
        <pc:chgData name="Leonard, Kristen *" userId="a38f7ebc-66e0-4d8c-90e8-f6a5746f45c0" providerId="ADAL" clId="{F81B6161-871A-479F-BB9E-D917F3DB980B}" dt="2025-09-04T13:35:20.938" v="9916" actId="207"/>
        <pc:sldMkLst>
          <pc:docMk/>
          <pc:sldMk cId="3150293629" sldId="362"/>
        </pc:sldMkLst>
        <pc:spChg chg="mod">
          <ac:chgData name="Leonard, Kristen *" userId="a38f7ebc-66e0-4d8c-90e8-f6a5746f45c0" providerId="ADAL" clId="{F81B6161-871A-479F-BB9E-D917F3DB980B}" dt="2025-09-04T13:32:32.265" v="9889" actId="20577"/>
          <ac:spMkLst>
            <pc:docMk/>
            <pc:sldMk cId="3150293629" sldId="362"/>
            <ac:spMk id="2" creationId="{57B077E8-9A77-D256-3750-8A6820932AEA}"/>
          </ac:spMkLst>
        </pc:spChg>
        <pc:spChg chg="add mod">
          <ac:chgData name="Leonard, Kristen *" userId="a38f7ebc-66e0-4d8c-90e8-f6a5746f45c0" providerId="ADAL" clId="{F81B6161-871A-479F-BB9E-D917F3DB980B}" dt="2025-09-04T13:33:36.539" v="9905" actId="1076"/>
          <ac:spMkLst>
            <pc:docMk/>
            <pc:sldMk cId="3150293629" sldId="362"/>
            <ac:spMk id="3" creationId="{9959FB98-BC38-FBC4-A61F-CFDCFFB7700C}"/>
          </ac:spMkLst>
        </pc:spChg>
        <pc:spChg chg="add mod">
          <ac:chgData name="Leonard, Kristen *" userId="a38f7ebc-66e0-4d8c-90e8-f6a5746f45c0" providerId="ADAL" clId="{F81B6161-871A-479F-BB9E-D917F3DB980B}" dt="2025-09-04T13:33:33.113" v="9904" actId="1076"/>
          <ac:spMkLst>
            <pc:docMk/>
            <pc:sldMk cId="3150293629" sldId="362"/>
            <ac:spMk id="4" creationId="{A64D1387-0277-CFB1-1121-684FB40C7ACD}"/>
          </ac:spMkLst>
        </pc:spChg>
        <pc:spChg chg="add mod ord">
          <ac:chgData name="Leonard, Kristen *" userId="a38f7ebc-66e0-4d8c-90e8-f6a5746f45c0" providerId="ADAL" clId="{F81B6161-871A-479F-BB9E-D917F3DB980B}" dt="2025-09-04T13:34:29.856" v="9911" actId="207"/>
          <ac:spMkLst>
            <pc:docMk/>
            <pc:sldMk cId="3150293629" sldId="362"/>
            <ac:spMk id="8" creationId="{EC264973-DA37-E29E-41E9-1011C901FD10}"/>
          </ac:spMkLst>
        </pc:spChg>
        <pc:spChg chg="add mod ord">
          <ac:chgData name="Leonard, Kristen *" userId="a38f7ebc-66e0-4d8c-90e8-f6a5746f45c0" providerId="ADAL" clId="{F81B6161-871A-479F-BB9E-D917F3DB980B}" dt="2025-09-04T13:35:20.938" v="9916" actId="207"/>
          <ac:spMkLst>
            <pc:docMk/>
            <pc:sldMk cId="3150293629" sldId="362"/>
            <ac:spMk id="9" creationId="{79BD8FBC-6B52-7637-617F-D86A50231290}"/>
          </ac:spMkLst>
        </pc:spChg>
      </pc:sldChg>
      <pc:sldChg chg="addSp delSp modSp add mod">
        <pc:chgData name="Leonard, Kristen *" userId="a38f7ebc-66e0-4d8c-90e8-f6a5746f45c0" providerId="ADAL" clId="{F81B6161-871A-479F-BB9E-D917F3DB980B}" dt="2025-09-15T12:33:34.146" v="19197" actId="14100"/>
        <pc:sldMkLst>
          <pc:docMk/>
          <pc:sldMk cId="2005596163" sldId="363"/>
        </pc:sldMkLst>
        <pc:spChg chg="mod">
          <ac:chgData name="Leonard, Kristen *" userId="a38f7ebc-66e0-4d8c-90e8-f6a5746f45c0" providerId="ADAL" clId="{F81B6161-871A-479F-BB9E-D917F3DB980B}" dt="2025-09-03T19:56:00.012" v="9134" actId="1076"/>
          <ac:spMkLst>
            <pc:docMk/>
            <pc:sldMk cId="2005596163" sldId="363"/>
            <ac:spMk id="2" creationId="{C81409FF-0752-6378-3777-3443FBDFE93D}"/>
          </ac:spMkLst>
        </pc:spChg>
        <pc:picChg chg="add mod">
          <ac:chgData name="Leonard, Kristen *" userId="a38f7ebc-66e0-4d8c-90e8-f6a5746f45c0" providerId="ADAL" clId="{F81B6161-871A-479F-BB9E-D917F3DB980B}" dt="2025-09-03T19:53:02.904" v="9117" actId="1076"/>
          <ac:picMkLst>
            <pc:docMk/>
            <pc:sldMk cId="2005596163" sldId="363"/>
            <ac:picMk id="4" creationId="{42BA2512-58EA-A5D2-940C-7BFB9D6FF90F}"/>
          </ac:picMkLst>
        </pc:picChg>
        <pc:picChg chg="add mod">
          <ac:chgData name="Leonard, Kristen *" userId="a38f7ebc-66e0-4d8c-90e8-f6a5746f45c0" providerId="ADAL" clId="{F81B6161-871A-479F-BB9E-D917F3DB980B}" dt="2025-09-15T12:33:30.675" v="19196" actId="1076"/>
          <ac:picMkLst>
            <pc:docMk/>
            <pc:sldMk cId="2005596163" sldId="363"/>
            <ac:picMk id="13" creationId="{D5375FE7-CFC2-3EF9-F810-6C5A95A19829}"/>
          </ac:picMkLst>
        </pc:picChg>
        <pc:picChg chg="add mod">
          <ac:chgData name="Leonard, Kristen *" userId="a38f7ebc-66e0-4d8c-90e8-f6a5746f45c0" providerId="ADAL" clId="{F81B6161-871A-479F-BB9E-D917F3DB980B}" dt="2025-09-03T19:54:58.417" v="9122" actId="1076"/>
          <ac:picMkLst>
            <pc:docMk/>
            <pc:sldMk cId="2005596163" sldId="363"/>
            <ac:picMk id="19" creationId="{074735B6-225A-B9BC-D3DA-3D5197656465}"/>
          </ac:picMkLst>
        </pc:picChg>
        <pc:picChg chg="add mod modCrop">
          <ac:chgData name="Leonard, Kristen *" userId="a38f7ebc-66e0-4d8c-90e8-f6a5746f45c0" providerId="ADAL" clId="{F81B6161-871A-479F-BB9E-D917F3DB980B}" dt="2025-09-03T19:56:08.535" v="9137" actId="1076"/>
          <ac:picMkLst>
            <pc:docMk/>
            <pc:sldMk cId="2005596163" sldId="363"/>
            <ac:picMk id="28" creationId="{D001F878-C0EC-1A94-CC1E-738D2B4E3F51}"/>
          </ac:picMkLst>
        </pc:picChg>
        <pc:cxnChg chg="add mod">
          <ac:chgData name="Leonard, Kristen *" userId="a38f7ebc-66e0-4d8c-90e8-f6a5746f45c0" providerId="ADAL" clId="{F81B6161-871A-479F-BB9E-D917F3DB980B}" dt="2025-09-15T12:33:34.146" v="19197" actId="14100"/>
          <ac:cxnSpMkLst>
            <pc:docMk/>
            <pc:sldMk cId="2005596163" sldId="363"/>
            <ac:cxnSpMk id="15" creationId="{9C800220-4563-FEFA-F5AA-9131BD728CFE}"/>
          </ac:cxnSpMkLst>
        </pc:cxnChg>
        <pc:cxnChg chg="add mod">
          <ac:chgData name="Leonard, Kristen *" userId="a38f7ebc-66e0-4d8c-90e8-f6a5746f45c0" providerId="ADAL" clId="{F81B6161-871A-479F-BB9E-D917F3DB980B}" dt="2025-09-03T19:55:01.626" v="9123" actId="14100"/>
          <ac:cxnSpMkLst>
            <pc:docMk/>
            <pc:sldMk cId="2005596163" sldId="363"/>
            <ac:cxnSpMk id="16" creationId="{56D7D510-9810-66AD-4BDA-564C8B55E3B6}"/>
          </ac:cxnSpMkLst>
        </pc:cxnChg>
        <pc:cxnChg chg="add mod">
          <ac:chgData name="Leonard, Kristen *" userId="a38f7ebc-66e0-4d8c-90e8-f6a5746f45c0" providerId="ADAL" clId="{F81B6161-871A-479F-BB9E-D917F3DB980B}" dt="2025-09-03T20:00:15.492" v="9142" actId="1582"/>
          <ac:cxnSpMkLst>
            <pc:docMk/>
            <pc:sldMk cId="2005596163" sldId="363"/>
            <ac:cxnSpMk id="30" creationId="{7ABFAE1E-D0BE-26B6-8382-974BC8ACEBD3}"/>
          </ac:cxnSpMkLst>
        </pc:cxnChg>
      </pc:sldChg>
      <pc:sldChg chg="delSp modSp new del mod">
        <pc:chgData name="Leonard, Kristen *" userId="a38f7ebc-66e0-4d8c-90e8-f6a5746f45c0" providerId="ADAL" clId="{F81B6161-871A-479F-BB9E-D917F3DB980B}" dt="2025-09-04T14:22:34.549" v="10138" actId="47"/>
        <pc:sldMkLst>
          <pc:docMk/>
          <pc:sldMk cId="2913477804" sldId="364"/>
        </pc:sldMkLst>
      </pc:sldChg>
      <pc:sldChg chg="addSp delSp modSp new mod">
        <pc:chgData name="Leonard, Kristen *" userId="a38f7ebc-66e0-4d8c-90e8-f6a5746f45c0" providerId="ADAL" clId="{F81B6161-871A-479F-BB9E-D917F3DB980B}" dt="2025-09-04T19:45:22.752" v="11463" actId="1076"/>
        <pc:sldMkLst>
          <pc:docMk/>
          <pc:sldMk cId="3896259668" sldId="365"/>
        </pc:sldMkLst>
        <pc:spChg chg="mod">
          <ac:chgData name="Leonard, Kristen *" userId="a38f7ebc-66e0-4d8c-90e8-f6a5746f45c0" providerId="ADAL" clId="{F81B6161-871A-479F-BB9E-D917F3DB980B}" dt="2025-09-04T19:32:43.167" v="11362" actId="1076"/>
          <ac:spMkLst>
            <pc:docMk/>
            <pc:sldMk cId="3896259668" sldId="365"/>
            <ac:spMk id="2" creationId="{097B14AB-D4B0-DB54-C12D-AD154205CD6B}"/>
          </ac:spMkLst>
        </pc:spChg>
        <pc:spChg chg="add mod">
          <ac:chgData name="Leonard, Kristen *" userId="a38f7ebc-66e0-4d8c-90e8-f6a5746f45c0" providerId="ADAL" clId="{F81B6161-871A-479F-BB9E-D917F3DB980B}" dt="2025-09-04T19:45:22.752" v="11463" actId="1076"/>
          <ac:spMkLst>
            <pc:docMk/>
            <pc:sldMk cId="3896259668" sldId="365"/>
            <ac:spMk id="12" creationId="{FF886165-8E93-CD05-1A4A-824E27EE8DD7}"/>
          </ac:spMkLst>
        </pc:spChg>
        <pc:spChg chg="add mod">
          <ac:chgData name="Leonard, Kristen *" userId="a38f7ebc-66e0-4d8c-90e8-f6a5746f45c0" providerId="ADAL" clId="{F81B6161-871A-479F-BB9E-D917F3DB980B}" dt="2025-09-04T19:42:39.031" v="11451" actId="1076"/>
          <ac:spMkLst>
            <pc:docMk/>
            <pc:sldMk cId="3896259668" sldId="365"/>
            <ac:spMk id="15" creationId="{4FFF9CBC-9EE7-F228-61D6-5D1E27D75108}"/>
          </ac:spMkLst>
        </pc:spChg>
        <pc:picChg chg="add mod modCrop">
          <ac:chgData name="Leonard, Kristen *" userId="a38f7ebc-66e0-4d8c-90e8-f6a5746f45c0" providerId="ADAL" clId="{F81B6161-871A-479F-BB9E-D917F3DB980B}" dt="2025-09-04T19:37:51.410" v="11369" actId="14100"/>
          <ac:picMkLst>
            <pc:docMk/>
            <pc:sldMk cId="3896259668" sldId="365"/>
            <ac:picMk id="11" creationId="{968B7315-2A28-4E6B-FE08-D075E76C898C}"/>
          </ac:picMkLst>
        </pc:picChg>
        <pc:picChg chg="add mod modCrop">
          <ac:chgData name="Leonard, Kristen *" userId="a38f7ebc-66e0-4d8c-90e8-f6a5746f45c0" providerId="ADAL" clId="{F81B6161-871A-479F-BB9E-D917F3DB980B}" dt="2025-09-04T19:42:34.048" v="11450" actId="1076"/>
          <ac:picMkLst>
            <pc:docMk/>
            <pc:sldMk cId="3896259668" sldId="365"/>
            <ac:picMk id="14" creationId="{56BB0E25-B8CD-54DC-BD05-A82AA066A3A4}"/>
          </ac:picMkLst>
        </pc:picChg>
        <pc:cxnChg chg="add mod">
          <ac:chgData name="Leonard, Kristen *" userId="a38f7ebc-66e0-4d8c-90e8-f6a5746f45c0" providerId="ADAL" clId="{F81B6161-871A-479F-BB9E-D917F3DB980B}" dt="2025-09-04T19:43:08.363" v="11457" actId="14100"/>
          <ac:cxnSpMkLst>
            <pc:docMk/>
            <pc:sldMk cId="3896259668" sldId="365"/>
            <ac:cxnSpMk id="20" creationId="{81146D94-3EE1-693A-9814-5C51975AAB24}"/>
          </ac:cxnSpMkLst>
        </pc:cxnChg>
        <pc:cxnChg chg="add mod">
          <ac:chgData name="Leonard, Kristen *" userId="a38f7ebc-66e0-4d8c-90e8-f6a5746f45c0" providerId="ADAL" clId="{F81B6161-871A-479F-BB9E-D917F3DB980B}" dt="2025-09-04T19:45:17.841" v="11462" actId="1076"/>
          <ac:cxnSpMkLst>
            <pc:docMk/>
            <pc:sldMk cId="3896259668" sldId="365"/>
            <ac:cxnSpMk id="23" creationId="{9915558D-F065-0CEC-2EB5-37D1C53BE46E}"/>
          </ac:cxnSpMkLst>
        </pc:cxnChg>
      </pc:sldChg>
      <pc:sldChg chg="modSp new mod">
        <pc:chgData name="Leonard, Kristen *" userId="a38f7ebc-66e0-4d8c-90e8-f6a5746f45c0" providerId="ADAL" clId="{F81B6161-871A-479F-BB9E-D917F3DB980B}" dt="2025-09-04T18:38:20.618" v="10150" actId="20577"/>
        <pc:sldMkLst>
          <pc:docMk/>
          <pc:sldMk cId="1532055688" sldId="366"/>
        </pc:sldMkLst>
        <pc:spChg chg="mod">
          <ac:chgData name="Leonard, Kristen *" userId="a38f7ebc-66e0-4d8c-90e8-f6a5746f45c0" providerId="ADAL" clId="{F81B6161-871A-479F-BB9E-D917F3DB980B}" dt="2025-09-04T14:22:29.067" v="10137" actId="20577"/>
          <ac:spMkLst>
            <pc:docMk/>
            <pc:sldMk cId="1532055688" sldId="366"/>
            <ac:spMk id="2" creationId="{E5CDE2C3-A295-E15D-DEC1-E79DF65C5A05}"/>
          </ac:spMkLst>
        </pc:spChg>
        <pc:spChg chg="mod">
          <ac:chgData name="Leonard, Kristen *" userId="a38f7ebc-66e0-4d8c-90e8-f6a5746f45c0" providerId="ADAL" clId="{F81B6161-871A-479F-BB9E-D917F3DB980B}" dt="2025-09-04T18:38:20.618" v="10150" actId="20577"/>
          <ac:spMkLst>
            <pc:docMk/>
            <pc:sldMk cId="1532055688" sldId="366"/>
            <ac:spMk id="3" creationId="{250529EE-FE44-DDDC-F966-7AF61B09880F}"/>
          </ac:spMkLst>
        </pc:spChg>
      </pc:sldChg>
      <pc:sldChg chg="modSp new mod">
        <pc:chgData name="Leonard, Kristen *" userId="a38f7ebc-66e0-4d8c-90e8-f6a5746f45c0" providerId="ADAL" clId="{F81B6161-871A-479F-BB9E-D917F3DB980B}" dt="2025-09-04T18:47:06.796" v="10429" actId="1076"/>
        <pc:sldMkLst>
          <pc:docMk/>
          <pc:sldMk cId="3834200009" sldId="367"/>
        </pc:sldMkLst>
        <pc:spChg chg="mod">
          <ac:chgData name="Leonard, Kristen *" userId="a38f7ebc-66e0-4d8c-90e8-f6a5746f45c0" providerId="ADAL" clId="{F81B6161-871A-479F-BB9E-D917F3DB980B}" dt="2025-09-04T18:44:41.193" v="10182" actId="20577"/>
          <ac:spMkLst>
            <pc:docMk/>
            <pc:sldMk cId="3834200009" sldId="367"/>
            <ac:spMk id="2" creationId="{AFE98C18-E1FD-ED54-2FAB-17E5C19DB37B}"/>
          </ac:spMkLst>
        </pc:spChg>
        <pc:spChg chg="mod">
          <ac:chgData name="Leonard, Kristen *" userId="a38f7ebc-66e0-4d8c-90e8-f6a5746f45c0" providerId="ADAL" clId="{F81B6161-871A-479F-BB9E-D917F3DB980B}" dt="2025-09-04T18:47:06.796" v="10429" actId="1076"/>
          <ac:spMkLst>
            <pc:docMk/>
            <pc:sldMk cId="3834200009" sldId="367"/>
            <ac:spMk id="3" creationId="{92DB4E06-7F20-C652-2A44-7F373E793A4F}"/>
          </ac:spMkLst>
        </pc:spChg>
      </pc:sldChg>
      <pc:sldChg chg="delSp modSp new mod ord">
        <pc:chgData name="Leonard, Kristen *" userId="a38f7ebc-66e0-4d8c-90e8-f6a5746f45c0" providerId="ADAL" clId="{F81B6161-871A-479F-BB9E-D917F3DB980B}" dt="2025-09-04T19:14:32.666" v="10945" actId="20577"/>
        <pc:sldMkLst>
          <pc:docMk/>
          <pc:sldMk cId="2360413972" sldId="368"/>
        </pc:sldMkLst>
        <pc:spChg chg="mod">
          <ac:chgData name="Leonard, Kristen *" userId="a38f7ebc-66e0-4d8c-90e8-f6a5746f45c0" providerId="ADAL" clId="{F81B6161-871A-479F-BB9E-D917F3DB980B}" dt="2025-09-04T19:14:32.666" v="10945" actId="20577"/>
          <ac:spMkLst>
            <pc:docMk/>
            <pc:sldMk cId="2360413972" sldId="368"/>
            <ac:spMk id="2" creationId="{E217466A-E383-6656-21F7-4C75C2452306}"/>
          </ac:spMkLst>
        </pc:spChg>
      </pc:sldChg>
      <pc:sldChg chg="modSp add mod">
        <pc:chgData name="Leonard, Kristen *" userId="a38f7ebc-66e0-4d8c-90e8-f6a5746f45c0" providerId="ADAL" clId="{F81B6161-871A-479F-BB9E-D917F3DB980B}" dt="2025-09-04T19:11:24.176" v="10901" actId="20577"/>
        <pc:sldMkLst>
          <pc:docMk/>
          <pc:sldMk cId="4047529475" sldId="369"/>
        </pc:sldMkLst>
        <pc:spChg chg="mod">
          <ac:chgData name="Leonard, Kristen *" userId="a38f7ebc-66e0-4d8c-90e8-f6a5746f45c0" providerId="ADAL" clId="{F81B6161-871A-479F-BB9E-D917F3DB980B}" dt="2025-09-04T19:11:24.176" v="10901" actId="20577"/>
          <ac:spMkLst>
            <pc:docMk/>
            <pc:sldMk cId="4047529475" sldId="369"/>
            <ac:spMk id="2" creationId="{B5E01158-5096-DA0E-17F1-AB83C0319C29}"/>
          </ac:spMkLst>
        </pc:spChg>
      </pc:sldChg>
      <pc:sldChg chg="addSp delSp modSp new del mod">
        <pc:chgData name="Leonard, Kristen *" userId="a38f7ebc-66e0-4d8c-90e8-f6a5746f45c0" providerId="ADAL" clId="{F81B6161-871A-479F-BB9E-D917F3DB980B}" dt="2025-09-15T12:27:37.193" v="19192" actId="47"/>
        <pc:sldMkLst>
          <pc:docMk/>
          <pc:sldMk cId="3096994489" sldId="370"/>
        </pc:sldMkLst>
      </pc:sldChg>
      <pc:sldChg chg="addSp delSp modSp new mod">
        <pc:chgData name="Leonard, Kristen *" userId="a38f7ebc-66e0-4d8c-90e8-f6a5746f45c0" providerId="ADAL" clId="{F81B6161-871A-479F-BB9E-D917F3DB980B}" dt="2025-09-05T13:02:22.303" v="13787" actId="1076"/>
        <pc:sldMkLst>
          <pc:docMk/>
          <pc:sldMk cId="1860739860" sldId="371"/>
        </pc:sldMkLst>
        <pc:spChg chg="mod">
          <ac:chgData name="Leonard, Kristen *" userId="a38f7ebc-66e0-4d8c-90e8-f6a5746f45c0" providerId="ADAL" clId="{F81B6161-871A-479F-BB9E-D917F3DB980B}" dt="2025-09-05T13:02:22.303" v="13787" actId="1076"/>
          <ac:spMkLst>
            <pc:docMk/>
            <pc:sldMk cId="1860739860" sldId="371"/>
            <ac:spMk id="2" creationId="{300DDFE6-59A9-B174-E3B9-AAF8715A6D9F}"/>
          </ac:spMkLst>
        </pc:spChg>
        <pc:spChg chg="add mod">
          <ac:chgData name="Leonard, Kristen *" userId="a38f7ebc-66e0-4d8c-90e8-f6a5746f45c0" providerId="ADAL" clId="{F81B6161-871A-479F-BB9E-D917F3DB980B}" dt="2025-09-05T13:02:01.899" v="13785" actId="1076"/>
          <ac:spMkLst>
            <pc:docMk/>
            <pc:sldMk cId="1860739860" sldId="371"/>
            <ac:spMk id="7" creationId="{AA3ADDE0-85AA-A6F8-44DE-FF3A5DC811AE}"/>
          </ac:spMkLst>
        </pc:spChg>
        <pc:spChg chg="add mod">
          <ac:chgData name="Leonard, Kristen *" userId="a38f7ebc-66e0-4d8c-90e8-f6a5746f45c0" providerId="ADAL" clId="{F81B6161-871A-479F-BB9E-D917F3DB980B}" dt="2025-09-05T13:01:54.581" v="13784" actId="1076"/>
          <ac:spMkLst>
            <pc:docMk/>
            <pc:sldMk cId="1860739860" sldId="371"/>
            <ac:spMk id="14" creationId="{B585BBBC-F90A-A311-A919-53CB214AF9DD}"/>
          </ac:spMkLst>
        </pc:spChg>
        <pc:picChg chg="add mod modCrop">
          <ac:chgData name="Leonard, Kristen *" userId="a38f7ebc-66e0-4d8c-90e8-f6a5746f45c0" providerId="ADAL" clId="{F81B6161-871A-479F-BB9E-D917F3DB980B}" dt="2025-09-05T13:01:48.968" v="13783" actId="208"/>
          <ac:picMkLst>
            <pc:docMk/>
            <pc:sldMk cId="1860739860" sldId="371"/>
            <ac:picMk id="9" creationId="{03588387-0D55-F6B3-CEF0-7BD23126F02C}"/>
          </ac:picMkLst>
        </pc:picChg>
        <pc:picChg chg="add mod modCrop">
          <ac:chgData name="Leonard, Kristen *" userId="a38f7ebc-66e0-4d8c-90e8-f6a5746f45c0" providerId="ADAL" clId="{F81B6161-871A-479F-BB9E-D917F3DB980B}" dt="2025-09-05T13:00:31.397" v="13767" actId="14100"/>
          <ac:picMkLst>
            <pc:docMk/>
            <pc:sldMk cId="1860739860" sldId="371"/>
            <ac:picMk id="10" creationId="{2B2C4993-143A-F729-BF57-CD44F4190BAB}"/>
          </ac:picMkLst>
        </pc:picChg>
      </pc:sldChg>
      <pc:sldChg chg="addSp delSp modSp new mod">
        <pc:chgData name="Leonard, Kristen *" userId="a38f7ebc-66e0-4d8c-90e8-f6a5746f45c0" providerId="ADAL" clId="{F81B6161-871A-479F-BB9E-D917F3DB980B}" dt="2025-09-05T14:03:59.353" v="14105" actId="14734"/>
        <pc:sldMkLst>
          <pc:docMk/>
          <pc:sldMk cId="1047244289" sldId="372"/>
        </pc:sldMkLst>
        <pc:spChg chg="mod">
          <ac:chgData name="Leonard, Kristen *" userId="a38f7ebc-66e0-4d8c-90e8-f6a5746f45c0" providerId="ADAL" clId="{F81B6161-871A-479F-BB9E-D917F3DB980B}" dt="2025-09-04T20:49:49.947" v="12530" actId="1076"/>
          <ac:spMkLst>
            <pc:docMk/>
            <pc:sldMk cId="1047244289" sldId="372"/>
            <ac:spMk id="2" creationId="{EE98B735-C93E-1122-C783-822C6F8CC74E}"/>
          </ac:spMkLst>
        </pc:spChg>
        <pc:spChg chg="add mod">
          <ac:chgData name="Leonard, Kristen *" userId="a38f7ebc-66e0-4d8c-90e8-f6a5746f45c0" providerId="ADAL" clId="{F81B6161-871A-479F-BB9E-D917F3DB980B}" dt="2025-09-05T14:02:54.270" v="14095" actId="14100"/>
          <ac:spMkLst>
            <pc:docMk/>
            <pc:sldMk cId="1047244289" sldId="372"/>
            <ac:spMk id="11" creationId="{FA25C6DF-1791-EC7A-5504-0E70782AE90A}"/>
          </ac:spMkLst>
        </pc:spChg>
        <pc:graphicFrameChg chg="add mod modGraphic">
          <ac:chgData name="Leonard, Kristen *" userId="a38f7ebc-66e0-4d8c-90e8-f6a5746f45c0" providerId="ADAL" clId="{F81B6161-871A-479F-BB9E-D917F3DB980B}" dt="2025-09-05T14:03:59.353" v="14105" actId="14734"/>
          <ac:graphicFrameMkLst>
            <pc:docMk/>
            <pc:sldMk cId="1047244289" sldId="372"/>
            <ac:graphicFrameMk id="9" creationId="{A8378DD3-5EB6-FB8C-2099-2AD3C69ACE25}"/>
          </ac:graphicFrameMkLst>
        </pc:graphicFrameChg>
      </pc:sldChg>
      <pc:sldChg chg="addSp delSp modSp new mod">
        <pc:chgData name="Leonard, Kristen *" userId="a38f7ebc-66e0-4d8c-90e8-f6a5746f45c0" providerId="ADAL" clId="{F81B6161-871A-479F-BB9E-D917F3DB980B}" dt="2025-09-05T16:23:21.576" v="16188" actId="20577"/>
        <pc:sldMkLst>
          <pc:docMk/>
          <pc:sldMk cId="180645292" sldId="373"/>
        </pc:sldMkLst>
        <pc:spChg chg="mod">
          <ac:chgData name="Leonard, Kristen *" userId="a38f7ebc-66e0-4d8c-90e8-f6a5746f45c0" providerId="ADAL" clId="{F81B6161-871A-479F-BB9E-D917F3DB980B}" dt="2025-09-05T16:23:21.576" v="16188" actId="20577"/>
          <ac:spMkLst>
            <pc:docMk/>
            <pc:sldMk cId="180645292" sldId="373"/>
            <ac:spMk id="2" creationId="{89C8FF06-1826-697F-E8FB-62CB09CA598F}"/>
          </ac:spMkLst>
        </pc:spChg>
      </pc:sldChg>
      <pc:sldChg chg="addSp delSp modSp new mod">
        <pc:chgData name="Leonard, Kristen *" userId="a38f7ebc-66e0-4d8c-90e8-f6a5746f45c0" providerId="ADAL" clId="{F81B6161-871A-479F-BB9E-D917F3DB980B}" dt="2025-09-05T14:16:52.354" v="14270" actId="1076"/>
        <pc:sldMkLst>
          <pc:docMk/>
          <pc:sldMk cId="3107082568" sldId="374"/>
        </pc:sldMkLst>
        <pc:spChg chg="mod">
          <ac:chgData name="Leonard, Kristen *" userId="a38f7ebc-66e0-4d8c-90e8-f6a5746f45c0" providerId="ADAL" clId="{F81B6161-871A-479F-BB9E-D917F3DB980B}" dt="2025-09-05T14:16:52.354" v="14270" actId="1076"/>
          <ac:spMkLst>
            <pc:docMk/>
            <pc:sldMk cId="3107082568" sldId="374"/>
            <ac:spMk id="2" creationId="{9FA289C0-F27E-E5EC-E99D-FE688DD8AF3A}"/>
          </ac:spMkLst>
        </pc:spChg>
        <pc:spChg chg="add mod">
          <ac:chgData name="Leonard, Kristen *" userId="a38f7ebc-66e0-4d8c-90e8-f6a5746f45c0" providerId="ADAL" clId="{F81B6161-871A-479F-BB9E-D917F3DB980B}" dt="2025-09-05T14:16:50.350" v="14269" actId="1076"/>
          <ac:spMkLst>
            <pc:docMk/>
            <pc:sldMk cId="3107082568" sldId="374"/>
            <ac:spMk id="7" creationId="{488066FA-40B1-0012-22EA-468245977523}"/>
          </ac:spMkLst>
        </pc:spChg>
        <pc:spChg chg="add mod">
          <ac:chgData name="Leonard, Kristen *" userId="a38f7ebc-66e0-4d8c-90e8-f6a5746f45c0" providerId="ADAL" clId="{F81B6161-871A-479F-BB9E-D917F3DB980B}" dt="2025-09-05T14:16:46.193" v="14268" actId="1076"/>
          <ac:spMkLst>
            <pc:docMk/>
            <pc:sldMk cId="3107082568" sldId="374"/>
            <ac:spMk id="8" creationId="{EDAAF387-9C44-CCDF-CB71-DC9911229880}"/>
          </ac:spMkLst>
        </pc:spChg>
      </pc:sldChg>
      <pc:sldChg chg="modSp add mod">
        <pc:chgData name="Leonard, Kristen *" userId="a38f7ebc-66e0-4d8c-90e8-f6a5746f45c0" providerId="ADAL" clId="{F81B6161-871A-479F-BB9E-D917F3DB980B}" dt="2025-09-05T14:24:44.635" v="14530" actId="20577"/>
        <pc:sldMkLst>
          <pc:docMk/>
          <pc:sldMk cId="2705867886" sldId="375"/>
        </pc:sldMkLst>
        <pc:spChg chg="mod">
          <ac:chgData name="Leonard, Kristen *" userId="a38f7ebc-66e0-4d8c-90e8-f6a5746f45c0" providerId="ADAL" clId="{F81B6161-871A-479F-BB9E-D917F3DB980B}" dt="2025-09-05T14:22:16.844" v="14367" actId="20577"/>
          <ac:spMkLst>
            <pc:docMk/>
            <pc:sldMk cId="2705867886" sldId="375"/>
            <ac:spMk id="2" creationId="{B353941E-9965-072A-9A52-6A21B1C0DDE0}"/>
          </ac:spMkLst>
        </pc:spChg>
        <pc:spChg chg="mod">
          <ac:chgData name="Leonard, Kristen *" userId="a38f7ebc-66e0-4d8c-90e8-f6a5746f45c0" providerId="ADAL" clId="{F81B6161-871A-479F-BB9E-D917F3DB980B}" dt="2025-09-05T14:24:44.635" v="14530" actId="20577"/>
          <ac:spMkLst>
            <pc:docMk/>
            <pc:sldMk cId="2705867886" sldId="375"/>
            <ac:spMk id="3" creationId="{3D32AC18-429B-F502-33B4-CA766C409A3A}"/>
          </ac:spMkLst>
        </pc:spChg>
      </pc:sldChg>
      <pc:sldChg chg="modSp add mod">
        <pc:chgData name="Leonard, Kristen *" userId="a38f7ebc-66e0-4d8c-90e8-f6a5746f45c0" providerId="ADAL" clId="{F81B6161-871A-479F-BB9E-D917F3DB980B}" dt="2025-09-05T14:47:54.210" v="15010" actId="20577"/>
        <pc:sldMkLst>
          <pc:docMk/>
          <pc:sldMk cId="2442079944" sldId="376"/>
        </pc:sldMkLst>
        <pc:spChg chg="mod">
          <ac:chgData name="Leonard, Kristen *" userId="a38f7ebc-66e0-4d8c-90e8-f6a5746f45c0" providerId="ADAL" clId="{F81B6161-871A-479F-BB9E-D917F3DB980B}" dt="2025-09-05T14:47:54.210" v="15010" actId="20577"/>
          <ac:spMkLst>
            <pc:docMk/>
            <pc:sldMk cId="2442079944" sldId="376"/>
            <ac:spMk id="7" creationId="{4C99924B-BDC6-0F28-4575-0AF622A6F6F9}"/>
          </ac:spMkLst>
        </pc:spChg>
      </pc:sldChg>
      <pc:sldChg chg="addSp delSp modSp new mod">
        <pc:chgData name="Leonard, Kristen *" userId="a38f7ebc-66e0-4d8c-90e8-f6a5746f45c0" providerId="ADAL" clId="{F81B6161-871A-479F-BB9E-D917F3DB980B}" dt="2025-09-05T15:17:03.236" v="15536" actId="554"/>
        <pc:sldMkLst>
          <pc:docMk/>
          <pc:sldMk cId="1465312892" sldId="377"/>
        </pc:sldMkLst>
        <pc:spChg chg="mod">
          <ac:chgData name="Leonard, Kristen *" userId="a38f7ebc-66e0-4d8c-90e8-f6a5746f45c0" providerId="ADAL" clId="{F81B6161-871A-479F-BB9E-D917F3DB980B}" dt="2025-09-05T14:54:22.533" v="15057" actId="1076"/>
          <ac:spMkLst>
            <pc:docMk/>
            <pc:sldMk cId="1465312892" sldId="377"/>
            <ac:spMk id="2" creationId="{FFAFAA18-1132-85CC-F104-23DF03B9C329}"/>
          </ac:spMkLst>
        </pc:spChg>
        <pc:spChg chg="add mod">
          <ac:chgData name="Leonard, Kristen *" userId="a38f7ebc-66e0-4d8c-90e8-f6a5746f45c0" providerId="ADAL" clId="{F81B6161-871A-479F-BB9E-D917F3DB980B}" dt="2025-09-05T15:17:03.236" v="15536" actId="554"/>
          <ac:spMkLst>
            <pc:docMk/>
            <pc:sldMk cId="1465312892" sldId="377"/>
            <ac:spMk id="8" creationId="{5A983A27-F504-D37B-2903-22A6CAED61D5}"/>
          </ac:spMkLst>
        </pc:spChg>
        <pc:spChg chg="add mod">
          <ac:chgData name="Leonard, Kristen *" userId="a38f7ebc-66e0-4d8c-90e8-f6a5746f45c0" providerId="ADAL" clId="{F81B6161-871A-479F-BB9E-D917F3DB980B}" dt="2025-09-05T15:17:03.236" v="15536" actId="554"/>
          <ac:spMkLst>
            <pc:docMk/>
            <pc:sldMk cId="1465312892" sldId="377"/>
            <ac:spMk id="9" creationId="{8A52AB09-9B24-811D-B61C-7137AE15A921}"/>
          </ac:spMkLst>
        </pc:spChg>
      </pc:sldChg>
      <pc:sldChg chg="modSp add mod">
        <pc:chgData name="Leonard, Kristen *" userId="a38f7ebc-66e0-4d8c-90e8-f6a5746f45c0" providerId="ADAL" clId="{F81B6161-871A-479F-BB9E-D917F3DB980B}" dt="2025-09-05T15:59:45.041" v="15984" actId="20577"/>
        <pc:sldMkLst>
          <pc:docMk/>
          <pc:sldMk cId="3274144721" sldId="378"/>
        </pc:sldMkLst>
        <pc:spChg chg="mod">
          <ac:chgData name="Leonard, Kristen *" userId="a38f7ebc-66e0-4d8c-90e8-f6a5746f45c0" providerId="ADAL" clId="{F81B6161-871A-479F-BB9E-D917F3DB980B}" dt="2025-09-05T15:17:25.812" v="15565" actId="20577"/>
          <ac:spMkLst>
            <pc:docMk/>
            <pc:sldMk cId="3274144721" sldId="378"/>
            <ac:spMk id="2" creationId="{38E975D0-97D9-ADEA-0E45-F44DEA1C5350}"/>
          </ac:spMkLst>
        </pc:spChg>
        <pc:spChg chg="mod">
          <ac:chgData name="Leonard, Kristen *" userId="a38f7ebc-66e0-4d8c-90e8-f6a5746f45c0" providerId="ADAL" clId="{F81B6161-871A-479F-BB9E-D917F3DB980B}" dt="2025-09-05T15:17:39.699" v="15570" actId="20577"/>
          <ac:spMkLst>
            <pc:docMk/>
            <pc:sldMk cId="3274144721" sldId="378"/>
            <ac:spMk id="8" creationId="{BC86B6E9-B866-B9D1-2726-C76347377EFB}"/>
          </ac:spMkLst>
        </pc:spChg>
        <pc:spChg chg="mod">
          <ac:chgData name="Leonard, Kristen *" userId="a38f7ebc-66e0-4d8c-90e8-f6a5746f45c0" providerId="ADAL" clId="{F81B6161-871A-479F-BB9E-D917F3DB980B}" dt="2025-09-05T15:59:45.041" v="15984" actId="20577"/>
          <ac:spMkLst>
            <pc:docMk/>
            <pc:sldMk cId="3274144721" sldId="378"/>
            <ac:spMk id="9" creationId="{7EB2B782-4F46-726A-704B-39EC9C83EBE0}"/>
          </ac:spMkLst>
        </pc:spChg>
      </pc:sldChg>
      <pc:sldChg chg="modSp add mod">
        <pc:chgData name="Leonard, Kristen *" userId="a38f7ebc-66e0-4d8c-90e8-f6a5746f45c0" providerId="ADAL" clId="{F81B6161-871A-479F-BB9E-D917F3DB980B}" dt="2025-09-05T15:59:53.453" v="15988" actId="20577"/>
        <pc:sldMkLst>
          <pc:docMk/>
          <pc:sldMk cId="3133681096" sldId="379"/>
        </pc:sldMkLst>
        <pc:spChg chg="mod">
          <ac:chgData name="Leonard, Kristen *" userId="a38f7ebc-66e0-4d8c-90e8-f6a5746f45c0" providerId="ADAL" clId="{F81B6161-871A-479F-BB9E-D917F3DB980B}" dt="2025-09-05T15:36:40.251" v="15656" actId="20577"/>
          <ac:spMkLst>
            <pc:docMk/>
            <pc:sldMk cId="3133681096" sldId="379"/>
            <ac:spMk id="2" creationId="{8D6E8372-8A97-F511-1CE0-30828BF5453C}"/>
          </ac:spMkLst>
        </pc:spChg>
        <pc:spChg chg="mod">
          <ac:chgData name="Leonard, Kristen *" userId="a38f7ebc-66e0-4d8c-90e8-f6a5746f45c0" providerId="ADAL" clId="{F81B6161-871A-479F-BB9E-D917F3DB980B}" dt="2025-09-05T15:36:54.010" v="15677" actId="20577"/>
          <ac:spMkLst>
            <pc:docMk/>
            <pc:sldMk cId="3133681096" sldId="379"/>
            <ac:spMk id="8" creationId="{9F22A4E5-B12C-A29F-3583-E55C40FC427C}"/>
          </ac:spMkLst>
        </pc:spChg>
        <pc:spChg chg="mod">
          <ac:chgData name="Leonard, Kristen *" userId="a38f7ebc-66e0-4d8c-90e8-f6a5746f45c0" providerId="ADAL" clId="{F81B6161-871A-479F-BB9E-D917F3DB980B}" dt="2025-09-05T15:59:53.453" v="15988" actId="20577"/>
          <ac:spMkLst>
            <pc:docMk/>
            <pc:sldMk cId="3133681096" sldId="379"/>
            <ac:spMk id="9" creationId="{FBA56B7A-8120-F9E9-F79E-BC0B49BBE8A4}"/>
          </ac:spMkLst>
        </pc:spChg>
      </pc:sldChg>
      <pc:sldChg chg="modSp add mod">
        <pc:chgData name="Leonard, Kristen *" userId="a38f7ebc-66e0-4d8c-90e8-f6a5746f45c0" providerId="ADAL" clId="{F81B6161-871A-479F-BB9E-D917F3DB980B}" dt="2025-09-05T16:18:55.441" v="16139" actId="1076"/>
        <pc:sldMkLst>
          <pc:docMk/>
          <pc:sldMk cId="1939965919" sldId="380"/>
        </pc:sldMkLst>
        <pc:spChg chg="mod">
          <ac:chgData name="Leonard, Kristen *" userId="a38f7ebc-66e0-4d8c-90e8-f6a5746f45c0" providerId="ADAL" clId="{F81B6161-871A-479F-BB9E-D917F3DB980B}" dt="2025-09-05T16:18:55.441" v="16139" actId="1076"/>
          <ac:spMkLst>
            <pc:docMk/>
            <pc:sldMk cId="1939965919" sldId="380"/>
            <ac:spMk id="2" creationId="{DDE78C93-718E-7C4D-B846-D6823B4B91DE}"/>
          </ac:spMkLst>
        </pc:spChg>
        <pc:spChg chg="mod">
          <ac:chgData name="Leonard, Kristen *" userId="a38f7ebc-66e0-4d8c-90e8-f6a5746f45c0" providerId="ADAL" clId="{F81B6161-871A-479F-BB9E-D917F3DB980B}" dt="2025-09-05T15:51:48.397" v="15880" actId="20577"/>
          <ac:spMkLst>
            <pc:docMk/>
            <pc:sldMk cId="1939965919" sldId="380"/>
            <ac:spMk id="8" creationId="{97C37793-C32C-A1BE-3F29-92C5FA9C399B}"/>
          </ac:spMkLst>
        </pc:spChg>
        <pc:spChg chg="mod">
          <ac:chgData name="Leonard, Kristen *" userId="a38f7ebc-66e0-4d8c-90e8-f6a5746f45c0" providerId="ADAL" clId="{F81B6161-871A-479F-BB9E-D917F3DB980B}" dt="2025-09-05T15:59:29.969" v="15980" actId="20577"/>
          <ac:spMkLst>
            <pc:docMk/>
            <pc:sldMk cId="1939965919" sldId="380"/>
            <ac:spMk id="9" creationId="{372C1C25-71D7-3F98-B5A5-9CA1194CE9F1}"/>
          </ac:spMkLst>
        </pc:spChg>
      </pc:sldChg>
      <pc:sldChg chg="addSp delSp modSp new mod">
        <pc:chgData name="Leonard, Kristen *" userId="a38f7ebc-66e0-4d8c-90e8-f6a5746f45c0" providerId="ADAL" clId="{F81B6161-871A-479F-BB9E-D917F3DB980B}" dt="2025-09-05T16:18:45.378" v="16138" actId="1076"/>
        <pc:sldMkLst>
          <pc:docMk/>
          <pc:sldMk cId="3374023626" sldId="381"/>
        </pc:sldMkLst>
        <pc:spChg chg="mod">
          <ac:chgData name="Leonard, Kristen *" userId="a38f7ebc-66e0-4d8c-90e8-f6a5746f45c0" providerId="ADAL" clId="{F81B6161-871A-479F-BB9E-D917F3DB980B}" dt="2025-09-05T16:01:53.910" v="16046" actId="20577"/>
          <ac:spMkLst>
            <pc:docMk/>
            <pc:sldMk cId="3374023626" sldId="381"/>
            <ac:spMk id="2" creationId="{B5953CC2-2961-9D59-F855-92FE75183116}"/>
          </ac:spMkLst>
        </pc:spChg>
        <pc:spChg chg="add mod">
          <ac:chgData name="Leonard, Kristen *" userId="a38f7ebc-66e0-4d8c-90e8-f6a5746f45c0" providerId="ADAL" clId="{F81B6161-871A-479F-BB9E-D917F3DB980B}" dt="2025-09-05T16:18:45.378" v="16138" actId="1076"/>
          <ac:spMkLst>
            <pc:docMk/>
            <pc:sldMk cId="3374023626" sldId="381"/>
            <ac:spMk id="7" creationId="{CE90FF1E-2285-6E32-17B2-74B22BC26705}"/>
          </ac:spMkLst>
        </pc:spChg>
      </pc:sldChg>
      <pc:sldChg chg="addSp modSp add mod">
        <pc:chgData name="Leonard, Kristen *" userId="a38f7ebc-66e0-4d8c-90e8-f6a5746f45c0" providerId="ADAL" clId="{F81B6161-871A-479F-BB9E-D917F3DB980B}" dt="2025-09-05T16:03:07.046" v="16075" actId="20577"/>
        <pc:sldMkLst>
          <pc:docMk/>
          <pc:sldMk cId="2878135933" sldId="382"/>
        </pc:sldMkLst>
        <pc:spChg chg="add mod">
          <ac:chgData name="Leonard, Kristen *" userId="a38f7ebc-66e0-4d8c-90e8-f6a5746f45c0" providerId="ADAL" clId="{F81B6161-871A-479F-BB9E-D917F3DB980B}" dt="2025-09-05T16:03:07.046" v="16075" actId="20577"/>
          <ac:spMkLst>
            <pc:docMk/>
            <pc:sldMk cId="2878135933" sldId="382"/>
            <ac:spMk id="3" creationId="{496194A6-9D78-35F6-10A5-A6CD8E439A96}"/>
          </ac:spMkLst>
        </pc:spChg>
      </pc:sldChg>
      <pc:sldChg chg="modSp add mod">
        <pc:chgData name="Leonard, Kristen *" userId="a38f7ebc-66e0-4d8c-90e8-f6a5746f45c0" providerId="ADAL" clId="{F81B6161-871A-479F-BB9E-D917F3DB980B}" dt="2025-09-05T16:03:33.542" v="16100" actId="20577"/>
        <pc:sldMkLst>
          <pc:docMk/>
          <pc:sldMk cId="1050063346" sldId="383"/>
        </pc:sldMkLst>
        <pc:spChg chg="mod">
          <ac:chgData name="Leonard, Kristen *" userId="a38f7ebc-66e0-4d8c-90e8-f6a5746f45c0" providerId="ADAL" clId="{F81B6161-871A-479F-BB9E-D917F3DB980B}" dt="2025-09-05T16:03:33.542" v="16100" actId="20577"/>
          <ac:spMkLst>
            <pc:docMk/>
            <pc:sldMk cId="1050063346" sldId="383"/>
            <ac:spMk id="2" creationId="{04F3EDD4-9A37-3E10-7EEF-3E5818AE9311}"/>
          </ac:spMkLst>
        </pc:spChg>
      </pc:sldChg>
      <pc:sldChg chg="modSp add mod">
        <pc:chgData name="Leonard, Kristen *" userId="a38f7ebc-66e0-4d8c-90e8-f6a5746f45c0" providerId="ADAL" clId="{F81B6161-871A-479F-BB9E-D917F3DB980B}" dt="2025-09-05T16:03:43.983" v="16137" actId="20577"/>
        <pc:sldMkLst>
          <pc:docMk/>
          <pc:sldMk cId="2715311306" sldId="384"/>
        </pc:sldMkLst>
        <pc:spChg chg="mod">
          <ac:chgData name="Leonard, Kristen *" userId="a38f7ebc-66e0-4d8c-90e8-f6a5746f45c0" providerId="ADAL" clId="{F81B6161-871A-479F-BB9E-D917F3DB980B}" dt="2025-09-05T16:03:43.983" v="16137" actId="20577"/>
          <ac:spMkLst>
            <pc:docMk/>
            <pc:sldMk cId="2715311306" sldId="384"/>
            <ac:spMk id="2" creationId="{803D34E1-F486-C6F4-D1C3-5AA9214D97E7}"/>
          </ac:spMkLst>
        </pc:spChg>
      </pc:sldChg>
      <pc:sldChg chg="addSp modSp add mod">
        <pc:chgData name="Leonard, Kristen *" userId="a38f7ebc-66e0-4d8c-90e8-f6a5746f45c0" providerId="ADAL" clId="{F81B6161-871A-479F-BB9E-D917F3DB980B}" dt="2025-09-05T17:25:49.561" v="16559"/>
        <pc:sldMkLst>
          <pc:docMk/>
          <pc:sldMk cId="651610720" sldId="385"/>
        </pc:sldMkLst>
        <pc:spChg chg="mod">
          <ac:chgData name="Leonard, Kristen *" userId="a38f7ebc-66e0-4d8c-90e8-f6a5746f45c0" providerId="ADAL" clId="{F81B6161-871A-479F-BB9E-D917F3DB980B}" dt="2025-09-05T16:28:03.276" v="16245" actId="20577"/>
          <ac:spMkLst>
            <pc:docMk/>
            <pc:sldMk cId="651610720" sldId="385"/>
            <ac:spMk id="2" creationId="{3F8345D6-491E-6533-810C-AB27C55D0B18}"/>
          </ac:spMkLst>
        </pc:spChg>
        <pc:spChg chg="add mod">
          <ac:chgData name="Leonard, Kristen *" userId="a38f7ebc-66e0-4d8c-90e8-f6a5746f45c0" providerId="ADAL" clId="{F81B6161-871A-479F-BB9E-D917F3DB980B}" dt="2025-09-05T17:25:49.561" v="16559"/>
          <ac:spMkLst>
            <pc:docMk/>
            <pc:sldMk cId="651610720" sldId="385"/>
            <ac:spMk id="3" creationId="{1D5E3945-CD68-916D-8B69-525B7D5E600A}"/>
          </ac:spMkLst>
        </pc:spChg>
      </pc:sldChg>
      <pc:sldChg chg="addSp delSp modSp add mod">
        <pc:chgData name="Leonard, Kristen *" userId="a38f7ebc-66e0-4d8c-90e8-f6a5746f45c0" providerId="ADAL" clId="{F81B6161-871A-479F-BB9E-D917F3DB980B}" dt="2025-09-05T18:51:59.193" v="17124" actId="208"/>
        <pc:sldMkLst>
          <pc:docMk/>
          <pc:sldMk cId="1656537245" sldId="386"/>
        </pc:sldMkLst>
        <pc:spChg chg="mod">
          <ac:chgData name="Leonard, Kristen *" userId="a38f7ebc-66e0-4d8c-90e8-f6a5746f45c0" providerId="ADAL" clId="{F81B6161-871A-479F-BB9E-D917F3DB980B}" dt="2025-09-05T18:04:25.009" v="16965" actId="20577"/>
          <ac:spMkLst>
            <pc:docMk/>
            <pc:sldMk cId="1656537245" sldId="386"/>
            <ac:spMk id="2" creationId="{26F6DBF4-D116-6A05-71FE-66129E92E01D}"/>
          </ac:spMkLst>
        </pc:spChg>
        <pc:spChg chg="mod">
          <ac:chgData name="Leonard, Kristen *" userId="a38f7ebc-66e0-4d8c-90e8-f6a5746f45c0" providerId="ADAL" clId="{F81B6161-871A-479F-BB9E-D917F3DB980B}" dt="2025-09-05T17:32:47.488" v="16776" actId="120"/>
          <ac:spMkLst>
            <pc:docMk/>
            <pc:sldMk cId="1656537245" sldId="386"/>
            <ac:spMk id="3" creationId="{5611A744-3481-650E-4383-BF149DAC89B7}"/>
          </ac:spMkLst>
        </pc:spChg>
        <pc:spChg chg="add mod">
          <ac:chgData name="Leonard, Kristen *" userId="a38f7ebc-66e0-4d8c-90e8-f6a5746f45c0" providerId="ADAL" clId="{F81B6161-871A-479F-BB9E-D917F3DB980B}" dt="2025-09-05T17:32:59.388" v="16779" actId="1076"/>
          <ac:spMkLst>
            <pc:docMk/>
            <pc:sldMk cId="1656537245" sldId="386"/>
            <ac:spMk id="7" creationId="{712213D9-9FE7-B2F9-9AD7-A2E82457C62B}"/>
          </ac:spMkLst>
        </pc:spChg>
        <pc:picChg chg="add mod modCrop">
          <ac:chgData name="Leonard, Kristen *" userId="a38f7ebc-66e0-4d8c-90e8-f6a5746f45c0" providerId="ADAL" clId="{F81B6161-871A-479F-BB9E-D917F3DB980B}" dt="2025-09-05T17:30:34.513" v="16672" actId="14100"/>
          <ac:picMkLst>
            <pc:docMk/>
            <pc:sldMk cId="1656537245" sldId="386"/>
            <ac:picMk id="9" creationId="{2C852FB5-9483-632B-06FE-8A325015C3A7}"/>
          </ac:picMkLst>
        </pc:picChg>
        <pc:picChg chg="add mod modCrop">
          <ac:chgData name="Leonard, Kristen *" userId="a38f7ebc-66e0-4d8c-90e8-f6a5746f45c0" providerId="ADAL" clId="{F81B6161-871A-479F-BB9E-D917F3DB980B}" dt="2025-09-05T17:30:31.890" v="16671" actId="14100"/>
          <ac:picMkLst>
            <pc:docMk/>
            <pc:sldMk cId="1656537245" sldId="386"/>
            <ac:picMk id="13" creationId="{7746B11D-182B-1F89-8C96-48D4E9A6DDD5}"/>
          </ac:picMkLst>
        </pc:picChg>
        <pc:cxnChg chg="add mod">
          <ac:chgData name="Leonard, Kristen *" userId="a38f7ebc-66e0-4d8c-90e8-f6a5746f45c0" providerId="ADAL" clId="{F81B6161-871A-479F-BB9E-D917F3DB980B}" dt="2025-09-05T18:51:59.193" v="17124" actId="208"/>
          <ac:cxnSpMkLst>
            <pc:docMk/>
            <pc:sldMk cId="1656537245" sldId="386"/>
            <ac:cxnSpMk id="15" creationId="{078E7256-3E82-74C7-7D8A-4972D82D6C1D}"/>
          </ac:cxnSpMkLst>
        </pc:cxnChg>
        <pc:cxnChg chg="add mod">
          <ac:chgData name="Leonard, Kristen *" userId="a38f7ebc-66e0-4d8c-90e8-f6a5746f45c0" providerId="ADAL" clId="{F81B6161-871A-479F-BB9E-D917F3DB980B}" dt="2025-09-05T18:51:59.193" v="17124" actId="208"/>
          <ac:cxnSpMkLst>
            <pc:docMk/>
            <pc:sldMk cId="1656537245" sldId="386"/>
            <ac:cxnSpMk id="17" creationId="{41148E4F-2422-F7B8-6240-E2B312B872FE}"/>
          </ac:cxnSpMkLst>
        </pc:cxnChg>
      </pc:sldChg>
      <pc:sldChg chg="addSp delSp modSp add mod">
        <pc:chgData name="Leonard, Kristen *" userId="a38f7ebc-66e0-4d8c-90e8-f6a5746f45c0" providerId="ADAL" clId="{F81B6161-871A-479F-BB9E-D917F3DB980B}" dt="2025-09-05T18:51:25.318" v="17123" actId="1035"/>
        <pc:sldMkLst>
          <pc:docMk/>
          <pc:sldMk cId="3356424555" sldId="387"/>
        </pc:sldMkLst>
        <pc:spChg chg="mod">
          <ac:chgData name="Leonard, Kristen *" userId="a38f7ebc-66e0-4d8c-90e8-f6a5746f45c0" providerId="ADAL" clId="{F81B6161-871A-479F-BB9E-D917F3DB980B}" dt="2025-09-05T18:04:30.472" v="16969" actId="20577"/>
          <ac:spMkLst>
            <pc:docMk/>
            <pc:sldMk cId="3356424555" sldId="387"/>
            <ac:spMk id="2" creationId="{5A12DB7E-423A-14BF-460C-47A83FE128F7}"/>
          </ac:spMkLst>
        </pc:spChg>
        <pc:spChg chg="add mod">
          <ac:chgData name="Leonard, Kristen *" userId="a38f7ebc-66e0-4d8c-90e8-f6a5746f45c0" providerId="ADAL" clId="{F81B6161-871A-479F-BB9E-D917F3DB980B}" dt="2025-09-05T18:48:37.557" v="17083" actId="1076"/>
          <ac:spMkLst>
            <pc:docMk/>
            <pc:sldMk cId="3356424555" sldId="387"/>
            <ac:spMk id="25" creationId="{95FE9927-F5F0-03D0-CA0E-A6B57ED56C66}"/>
          </ac:spMkLst>
        </pc:spChg>
        <pc:spChg chg="add mod">
          <ac:chgData name="Leonard, Kristen *" userId="a38f7ebc-66e0-4d8c-90e8-f6a5746f45c0" providerId="ADAL" clId="{F81B6161-871A-479F-BB9E-D917F3DB980B}" dt="2025-09-05T18:51:15.810" v="17119" actId="1038"/>
          <ac:spMkLst>
            <pc:docMk/>
            <pc:sldMk cId="3356424555" sldId="387"/>
            <ac:spMk id="27" creationId="{BD85E79D-F67F-64BA-9659-15E8A07BE200}"/>
          </ac:spMkLst>
        </pc:spChg>
        <pc:spChg chg="add mod">
          <ac:chgData name="Leonard, Kristen *" userId="a38f7ebc-66e0-4d8c-90e8-f6a5746f45c0" providerId="ADAL" clId="{F81B6161-871A-479F-BB9E-D917F3DB980B}" dt="2025-09-05T18:51:25.318" v="17123" actId="1035"/>
          <ac:spMkLst>
            <pc:docMk/>
            <pc:sldMk cId="3356424555" sldId="387"/>
            <ac:spMk id="28" creationId="{57DAF32F-B45F-05AA-63EF-AA8722E6C33F}"/>
          </ac:spMkLst>
        </pc:spChg>
        <pc:spChg chg="add mod">
          <ac:chgData name="Leonard, Kristen *" userId="a38f7ebc-66e0-4d8c-90e8-f6a5746f45c0" providerId="ADAL" clId="{F81B6161-871A-479F-BB9E-D917F3DB980B}" dt="2025-09-05T18:50:53.626" v="17112" actId="14100"/>
          <ac:spMkLst>
            <pc:docMk/>
            <pc:sldMk cId="3356424555" sldId="387"/>
            <ac:spMk id="32" creationId="{0A060557-8F95-E191-7B1A-0E8B2F926ED9}"/>
          </ac:spMkLst>
        </pc:spChg>
        <pc:picChg chg="add mod modCrop">
          <ac:chgData name="Leonard, Kristen *" userId="a38f7ebc-66e0-4d8c-90e8-f6a5746f45c0" providerId="ADAL" clId="{F81B6161-871A-479F-BB9E-D917F3DB980B}" dt="2025-09-05T18:48:27.764" v="17080" actId="1076"/>
          <ac:picMkLst>
            <pc:docMk/>
            <pc:sldMk cId="3356424555" sldId="387"/>
            <ac:picMk id="10" creationId="{9CFB7A33-07E8-6EC6-0989-238DE749ABB7}"/>
          </ac:picMkLst>
        </pc:picChg>
        <pc:picChg chg="add mod">
          <ac:chgData name="Leonard, Kristen *" userId="a38f7ebc-66e0-4d8c-90e8-f6a5746f45c0" providerId="ADAL" clId="{F81B6161-871A-479F-BB9E-D917F3DB980B}" dt="2025-09-05T18:51:09.075" v="17116" actId="1076"/>
          <ac:picMkLst>
            <pc:docMk/>
            <pc:sldMk cId="3356424555" sldId="387"/>
            <ac:picMk id="16" creationId="{B7561320-739B-71B3-17F9-EDE691B34959}"/>
          </ac:picMkLst>
        </pc:picChg>
        <pc:picChg chg="add mod modCrop">
          <ac:chgData name="Leonard, Kristen *" userId="a38f7ebc-66e0-4d8c-90e8-f6a5746f45c0" providerId="ADAL" clId="{F81B6161-871A-479F-BB9E-D917F3DB980B}" dt="2025-09-05T18:50:40.945" v="17110" actId="1076"/>
          <ac:picMkLst>
            <pc:docMk/>
            <pc:sldMk cId="3356424555" sldId="387"/>
            <ac:picMk id="19" creationId="{F088F769-D041-0B0C-F62B-87635E2F351B}"/>
          </ac:picMkLst>
        </pc:picChg>
        <pc:picChg chg="add mod">
          <ac:chgData name="Leonard, Kristen *" userId="a38f7ebc-66e0-4d8c-90e8-f6a5746f45c0" providerId="ADAL" clId="{F81B6161-871A-479F-BB9E-D917F3DB980B}" dt="2025-09-05T18:48:12.464" v="17077" actId="1076"/>
          <ac:picMkLst>
            <pc:docMk/>
            <pc:sldMk cId="3356424555" sldId="387"/>
            <ac:picMk id="21" creationId="{2C387293-1042-B78F-D70C-65222CF493A0}"/>
          </ac:picMkLst>
        </pc:picChg>
        <pc:cxnChg chg="add mod">
          <ac:chgData name="Leonard, Kristen *" userId="a38f7ebc-66e0-4d8c-90e8-f6a5746f45c0" providerId="ADAL" clId="{F81B6161-871A-479F-BB9E-D917F3DB980B}" dt="2025-09-05T18:49:46.090" v="17100" actId="208"/>
          <ac:cxnSpMkLst>
            <pc:docMk/>
            <pc:sldMk cId="3356424555" sldId="387"/>
            <ac:cxnSpMk id="35" creationId="{9CAEA27E-3740-A5BE-FD7A-BE5E3754C5AC}"/>
          </ac:cxnSpMkLst>
        </pc:cxnChg>
        <pc:cxnChg chg="add mod">
          <ac:chgData name="Leonard, Kristen *" userId="a38f7ebc-66e0-4d8c-90e8-f6a5746f45c0" providerId="ADAL" clId="{F81B6161-871A-479F-BB9E-D917F3DB980B}" dt="2025-09-05T18:51:00.103" v="17113" actId="1076"/>
          <ac:cxnSpMkLst>
            <pc:docMk/>
            <pc:sldMk cId="3356424555" sldId="387"/>
            <ac:cxnSpMk id="38" creationId="{8F227515-B9F8-FA5B-D025-F88C9127B7BA}"/>
          </ac:cxnSpMkLst>
        </pc:cxnChg>
        <pc:cxnChg chg="add mod">
          <ac:chgData name="Leonard, Kristen *" userId="a38f7ebc-66e0-4d8c-90e8-f6a5746f45c0" providerId="ADAL" clId="{F81B6161-871A-479F-BB9E-D917F3DB980B}" dt="2025-09-05T18:51:09.075" v="17116" actId="1076"/>
          <ac:cxnSpMkLst>
            <pc:docMk/>
            <pc:sldMk cId="3356424555" sldId="387"/>
            <ac:cxnSpMk id="41" creationId="{08D80B97-025C-3D65-DE34-5BC736DF7885}"/>
          </ac:cxnSpMkLst>
        </pc:cxnChg>
      </pc:sldChg>
      <pc:sldChg chg="addSp delSp modSp add mod">
        <pc:chgData name="Leonard, Kristen *" userId="a38f7ebc-66e0-4d8c-90e8-f6a5746f45c0" providerId="ADAL" clId="{F81B6161-871A-479F-BB9E-D917F3DB980B}" dt="2025-09-05T18:04:37.068" v="16973" actId="20577"/>
        <pc:sldMkLst>
          <pc:docMk/>
          <pc:sldMk cId="1907066250" sldId="388"/>
        </pc:sldMkLst>
        <pc:spChg chg="mod">
          <ac:chgData name="Leonard, Kristen *" userId="a38f7ebc-66e0-4d8c-90e8-f6a5746f45c0" providerId="ADAL" clId="{F81B6161-871A-479F-BB9E-D917F3DB980B}" dt="2025-09-05T18:04:37.068" v="16973" actId="20577"/>
          <ac:spMkLst>
            <pc:docMk/>
            <pc:sldMk cId="1907066250" sldId="388"/>
            <ac:spMk id="2" creationId="{EE6B2349-FEF6-9A47-07CB-4827A1C7FA6A}"/>
          </ac:spMkLst>
        </pc:spChg>
        <pc:spChg chg="add mod">
          <ac:chgData name="Leonard, Kristen *" userId="a38f7ebc-66e0-4d8c-90e8-f6a5746f45c0" providerId="ADAL" clId="{F81B6161-871A-479F-BB9E-D917F3DB980B}" dt="2025-09-05T18:03:56.594" v="16961" actId="207"/>
          <ac:spMkLst>
            <pc:docMk/>
            <pc:sldMk cId="1907066250" sldId="388"/>
            <ac:spMk id="12" creationId="{DA277C4A-C57C-C212-D0D4-4B62FBF2DDC3}"/>
          </ac:spMkLst>
        </pc:spChg>
        <pc:picChg chg="add mod">
          <ac:chgData name="Leonard, Kristen *" userId="a38f7ebc-66e0-4d8c-90e8-f6a5746f45c0" providerId="ADAL" clId="{F81B6161-871A-479F-BB9E-D917F3DB980B}" dt="2025-09-05T18:02:40.011" v="16896" actId="1076"/>
          <ac:picMkLst>
            <pc:docMk/>
            <pc:sldMk cId="1907066250" sldId="388"/>
            <ac:picMk id="9" creationId="{99B3954F-FFC2-15FB-491D-E35AE1F84455}"/>
          </ac:picMkLst>
        </pc:picChg>
        <pc:picChg chg="add mod">
          <ac:chgData name="Leonard, Kristen *" userId="a38f7ebc-66e0-4d8c-90e8-f6a5746f45c0" providerId="ADAL" clId="{F81B6161-871A-479F-BB9E-D917F3DB980B}" dt="2025-09-05T18:02:37.820" v="16895" actId="1076"/>
          <ac:picMkLst>
            <pc:docMk/>
            <pc:sldMk cId="1907066250" sldId="388"/>
            <ac:picMk id="11" creationId="{7D32F7E9-7E9C-D2C9-8E77-96A88CB13A72}"/>
          </ac:picMkLst>
        </pc:picChg>
        <pc:cxnChg chg="add mod">
          <ac:chgData name="Leonard, Kristen *" userId="a38f7ebc-66e0-4d8c-90e8-f6a5746f45c0" providerId="ADAL" clId="{F81B6161-871A-479F-BB9E-D917F3DB980B}" dt="2025-09-05T18:03:50.653" v="16960" actId="1582"/>
          <ac:cxnSpMkLst>
            <pc:docMk/>
            <pc:sldMk cId="1907066250" sldId="388"/>
            <ac:cxnSpMk id="14" creationId="{23F75108-8DC8-AFDA-1D5B-5F49DB59B777}"/>
          </ac:cxnSpMkLst>
        </pc:cxnChg>
      </pc:sldChg>
      <pc:sldChg chg="addSp delSp modSp add mod">
        <pc:chgData name="Leonard, Kristen *" userId="a38f7ebc-66e0-4d8c-90e8-f6a5746f45c0" providerId="ADAL" clId="{F81B6161-871A-479F-BB9E-D917F3DB980B}" dt="2025-09-05T19:11:33.599" v="17436" actId="1076"/>
        <pc:sldMkLst>
          <pc:docMk/>
          <pc:sldMk cId="3985940848" sldId="389"/>
        </pc:sldMkLst>
        <pc:spChg chg="mod">
          <ac:chgData name="Leonard, Kristen *" userId="a38f7ebc-66e0-4d8c-90e8-f6a5746f45c0" providerId="ADAL" clId="{F81B6161-871A-479F-BB9E-D917F3DB980B}" dt="2025-09-05T18:53:57.638" v="17166" actId="20577"/>
          <ac:spMkLst>
            <pc:docMk/>
            <pc:sldMk cId="3985940848" sldId="389"/>
            <ac:spMk id="2" creationId="{6D78E486-D6ED-313F-DA85-ED8131BB1995}"/>
          </ac:spMkLst>
        </pc:spChg>
        <pc:spChg chg="add mod">
          <ac:chgData name="Leonard, Kristen *" userId="a38f7ebc-66e0-4d8c-90e8-f6a5746f45c0" providerId="ADAL" clId="{F81B6161-871A-479F-BB9E-D917F3DB980B}" dt="2025-09-05T19:09:52.325" v="17298" actId="1076"/>
          <ac:spMkLst>
            <pc:docMk/>
            <pc:sldMk cId="3985940848" sldId="389"/>
            <ac:spMk id="26" creationId="{C88E34F8-36D7-5828-798D-DD5514AE7708}"/>
          </ac:spMkLst>
        </pc:spChg>
        <pc:spChg chg="add mod">
          <ac:chgData name="Leonard, Kristen *" userId="a38f7ebc-66e0-4d8c-90e8-f6a5746f45c0" providerId="ADAL" clId="{F81B6161-871A-479F-BB9E-D917F3DB980B}" dt="2025-09-05T19:10:35.718" v="17308" actId="2711"/>
          <ac:spMkLst>
            <pc:docMk/>
            <pc:sldMk cId="3985940848" sldId="389"/>
            <ac:spMk id="31" creationId="{ECF1C2A3-B19C-6A2C-73DA-70CE624842B8}"/>
          </ac:spMkLst>
        </pc:spChg>
        <pc:spChg chg="add mod">
          <ac:chgData name="Leonard, Kristen *" userId="a38f7ebc-66e0-4d8c-90e8-f6a5746f45c0" providerId="ADAL" clId="{F81B6161-871A-479F-BB9E-D917F3DB980B}" dt="2025-09-05T19:10:20.980" v="17304" actId="14100"/>
          <ac:spMkLst>
            <pc:docMk/>
            <pc:sldMk cId="3985940848" sldId="389"/>
            <ac:spMk id="37" creationId="{79AD746B-8443-56AC-1DC7-31F5B7162AFE}"/>
          </ac:spMkLst>
        </pc:spChg>
        <pc:spChg chg="add mod">
          <ac:chgData name="Leonard, Kristen *" userId="a38f7ebc-66e0-4d8c-90e8-f6a5746f45c0" providerId="ADAL" clId="{F81B6161-871A-479F-BB9E-D917F3DB980B}" dt="2025-09-05T19:11:33.599" v="17436" actId="1076"/>
          <ac:spMkLst>
            <pc:docMk/>
            <pc:sldMk cId="3985940848" sldId="389"/>
            <ac:spMk id="38" creationId="{28A9D52F-D9A5-BD05-EF2E-60893C2B9924}"/>
          </ac:spMkLst>
        </pc:spChg>
        <pc:picChg chg="add mod modCrop">
          <ac:chgData name="Leonard, Kristen *" userId="a38f7ebc-66e0-4d8c-90e8-f6a5746f45c0" providerId="ADAL" clId="{F81B6161-871A-479F-BB9E-D917F3DB980B}" dt="2025-09-05T19:09:34.264" v="17292" actId="1076"/>
          <ac:picMkLst>
            <pc:docMk/>
            <pc:sldMk cId="3985940848" sldId="389"/>
            <ac:picMk id="10" creationId="{99FA14E3-85B8-09CB-87A4-A9962B7E88FA}"/>
          </ac:picMkLst>
        </pc:picChg>
        <pc:cxnChg chg="add mod">
          <ac:chgData name="Leonard, Kristen *" userId="a38f7ebc-66e0-4d8c-90e8-f6a5746f45c0" providerId="ADAL" clId="{F81B6161-871A-479F-BB9E-D917F3DB980B}" dt="2025-09-05T19:09:55.035" v="17299" actId="14100"/>
          <ac:cxnSpMkLst>
            <pc:docMk/>
            <pc:sldMk cId="3985940848" sldId="389"/>
            <ac:cxnSpMk id="28" creationId="{7169919F-A463-26CA-7870-4A3E220F22D1}"/>
          </ac:cxnSpMkLst>
        </pc:cxnChg>
        <pc:cxnChg chg="add mod">
          <ac:chgData name="Leonard, Kristen *" userId="a38f7ebc-66e0-4d8c-90e8-f6a5746f45c0" providerId="ADAL" clId="{F81B6161-871A-479F-BB9E-D917F3DB980B}" dt="2025-09-05T19:10:23.349" v="17305" actId="1076"/>
          <ac:cxnSpMkLst>
            <pc:docMk/>
            <pc:sldMk cId="3985940848" sldId="389"/>
            <ac:cxnSpMk id="29" creationId="{40FCAE6B-BF5A-0508-669A-C3D67AC4D779}"/>
          </ac:cxnSpMkLst>
        </pc:cxnChg>
      </pc:sldChg>
      <pc:sldChg chg="modSp add mod">
        <pc:chgData name="Leonard, Kristen *" userId="a38f7ebc-66e0-4d8c-90e8-f6a5746f45c0" providerId="ADAL" clId="{F81B6161-871A-479F-BB9E-D917F3DB980B}" dt="2025-09-05T19:16:14.686" v="17496" actId="1037"/>
        <pc:sldMkLst>
          <pc:docMk/>
          <pc:sldMk cId="3454672977" sldId="390"/>
        </pc:sldMkLst>
        <pc:spChg chg="mod">
          <ac:chgData name="Leonard, Kristen *" userId="a38f7ebc-66e0-4d8c-90e8-f6a5746f45c0" providerId="ADAL" clId="{F81B6161-871A-479F-BB9E-D917F3DB980B}" dt="2025-09-05T19:14:59.300" v="17448" actId="20577"/>
          <ac:spMkLst>
            <pc:docMk/>
            <pc:sldMk cId="3454672977" sldId="390"/>
            <ac:spMk id="2" creationId="{AB8E3527-BFF6-30E7-DED6-05A97914C65A}"/>
          </ac:spMkLst>
        </pc:spChg>
        <pc:spChg chg="mod">
          <ac:chgData name="Leonard, Kristen *" userId="a38f7ebc-66e0-4d8c-90e8-f6a5746f45c0" providerId="ADAL" clId="{F81B6161-871A-479F-BB9E-D917F3DB980B}" dt="2025-09-05T19:15:37.041" v="17470" actId="14100"/>
          <ac:spMkLst>
            <pc:docMk/>
            <pc:sldMk cId="3454672977" sldId="390"/>
            <ac:spMk id="26" creationId="{AED28C54-C5B7-A1DC-9AA0-33A9A881E5C1}"/>
          </ac:spMkLst>
        </pc:spChg>
        <pc:spChg chg="mod">
          <ac:chgData name="Leonard, Kristen *" userId="a38f7ebc-66e0-4d8c-90e8-f6a5746f45c0" providerId="ADAL" clId="{F81B6161-871A-479F-BB9E-D917F3DB980B}" dt="2025-09-05T19:15:51.650" v="17483" actId="20577"/>
          <ac:spMkLst>
            <pc:docMk/>
            <pc:sldMk cId="3454672977" sldId="390"/>
            <ac:spMk id="31" creationId="{D481A1E0-6F43-158B-C27D-882FBB4D31FE}"/>
          </ac:spMkLst>
        </pc:spChg>
        <pc:spChg chg="mod">
          <ac:chgData name="Leonard, Kristen *" userId="a38f7ebc-66e0-4d8c-90e8-f6a5746f45c0" providerId="ADAL" clId="{F81B6161-871A-479F-BB9E-D917F3DB980B}" dt="2025-09-05T19:16:00.289" v="17486" actId="1035"/>
          <ac:spMkLst>
            <pc:docMk/>
            <pc:sldMk cId="3454672977" sldId="390"/>
            <ac:spMk id="37" creationId="{AB670F87-1C60-3EA0-2CAC-2B3CA78EBD54}"/>
          </ac:spMkLst>
        </pc:spChg>
        <pc:spChg chg="mod">
          <ac:chgData name="Leonard, Kristen *" userId="a38f7ebc-66e0-4d8c-90e8-f6a5746f45c0" providerId="ADAL" clId="{F81B6161-871A-479F-BB9E-D917F3DB980B}" dt="2025-09-05T19:15:17.332" v="17463" actId="20577"/>
          <ac:spMkLst>
            <pc:docMk/>
            <pc:sldMk cId="3454672977" sldId="390"/>
            <ac:spMk id="38" creationId="{946429FB-578D-6C1A-4E36-4EE5F5BBFCFC}"/>
          </ac:spMkLst>
        </pc:spChg>
        <pc:picChg chg="mod">
          <ac:chgData name="Leonard, Kristen *" userId="a38f7ebc-66e0-4d8c-90e8-f6a5746f45c0" providerId="ADAL" clId="{F81B6161-871A-479F-BB9E-D917F3DB980B}" dt="2025-09-05T19:15:27.153" v="17467" actId="1076"/>
          <ac:picMkLst>
            <pc:docMk/>
            <pc:sldMk cId="3454672977" sldId="390"/>
            <ac:picMk id="10" creationId="{ABC92BC5-E8B7-4A88-E497-C04AE9009039}"/>
          </ac:picMkLst>
        </pc:picChg>
        <pc:cxnChg chg="mod">
          <ac:chgData name="Leonard, Kristen *" userId="a38f7ebc-66e0-4d8c-90e8-f6a5746f45c0" providerId="ADAL" clId="{F81B6161-871A-479F-BB9E-D917F3DB980B}" dt="2025-09-05T19:15:45.307" v="17472" actId="14100"/>
          <ac:cxnSpMkLst>
            <pc:docMk/>
            <pc:sldMk cId="3454672977" sldId="390"/>
            <ac:cxnSpMk id="28" creationId="{B955CABD-4ECD-6FC7-6B45-727D0528651E}"/>
          </ac:cxnSpMkLst>
        </pc:cxnChg>
        <pc:cxnChg chg="mod">
          <ac:chgData name="Leonard, Kristen *" userId="a38f7ebc-66e0-4d8c-90e8-f6a5746f45c0" providerId="ADAL" clId="{F81B6161-871A-479F-BB9E-D917F3DB980B}" dt="2025-09-05T19:16:14.686" v="17496" actId="1037"/>
          <ac:cxnSpMkLst>
            <pc:docMk/>
            <pc:sldMk cId="3454672977" sldId="390"/>
            <ac:cxnSpMk id="29" creationId="{1F51CDF4-AD8F-D4D4-0B26-C871AEB1B33C}"/>
          </ac:cxnSpMkLst>
        </pc:cxnChg>
      </pc:sldChg>
      <pc:sldChg chg="addSp delSp modSp add mod">
        <pc:chgData name="Leonard, Kristen *" userId="a38f7ebc-66e0-4d8c-90e8-f6a5746f45c0" providerId="ADAL" clId="{F81B6161-871A-479F-BB9E-D917F3DB980B}" dt="2025-09-05T19:28:28.032" v="17571" actId="1582"/>
        <pc:sldMkLst>
          <pc:docMk/>
          <pc:sldMk cId="61892006" sldId="391"/>
        </pc:sldMkLst>
        <pc:spChg chg="add mod">
          <ac:chgData name="Leonard, Kristen *" userId="a38f7ebc-66e0-4d8c-90e8-f6a5746f45c0" providerId="ADAL" clId="{F81B6161-871A-479F-BB9E-D917F3DB980B}" dt="2025-09-05T19:24:36.029" v="17556" actId="1582"/>
          <ac:spMkLst>
            <pc:docMk/>
            <pc:sldMk cId="61892006" sldId="391"/>
            <ac:spMk id="14" creationId="{EE7985A3-CAF5-C156-5497-812E0F1AB990}"/>
          </ac:spMkLst>
        </pc:spChg>
        <pc:picChg chg="add mod">
          <ac:chgData name="Leonard, Kristen *" userId="a38f7ebc-66e0-4d8c-90e8-f6a5746f45c0" providerId="ADAL" clId="{F81B6161-871A-479F-BB9E-D917F3DB980B}" dt="2025-09-05T19:24:15.504" v="17552" actId="14100"/>
          <ac:picMkLst>
            <pc:docMk/>
            <pc:sldMk cId="61892006" sldId="391"/>
            <ac:picMk id="7" creationId="{9167DD1F-E69C-2B3B-64B6-EC68FCD7C4F9}"/>
          </ac:picMkLst>
        </pc:picChg>
        <pc:picChg chg="add mod modCrop">
          <ac:chgData name="Leonard, Kristen *" userId="a38f7ebc-66e0-4d8c-90e8-f6a5746f45c0" providerId="ADAL" clId="{F81B6161-871A-479F-BB9E-D917F3DB980B}" dt="2025-09-05T19:24:09.794" v="17551" actId="14100"/>
          <ac:picMkLst>
            <pc:docMk/>
            <pc:sldMk cId="61892006" sldId="391"/>
            <ac:picMk id="9" creationId="{55DC9A99-C952-FF6E-426B-17E814F421D2}"/>
          </ac:picMkLst>
        </pc:picChg>
        <pc:picChg chg="add mod">
          <ac:chgData name="Leonard, Kristen *" userId="a38f7ebc-66e0-4d8c-90e8-f6a5746f45c0" providerId="ADAL" clId="{F81B6161-871A-479F-BB9E-D917F3DB980B}" dt="2025-09-05T19:24:01.530" v="17550" actId="1076"/>
          <ac:picMkLst>
            <pc:docMk/>
            <pc:sldMk cId="61892006" sldId="391"/>
            <ac:picMk id="12" creationId="{ACDCBF56-04CC-A2C0-260E-620C9F0621ED}"/>
          </ac:picMkLst>
        </pc:picChg>
        <pc:picChg chg="add mod modCrop">
          <ac:chgData name="Leonard, Kristen *" userId="a38f7ebc-66e0-4d8c-90e8-f6a5746f45c0" providerId="ADAL" clId="{F81B6161-871A-479F-BB9E-D917F3DB980B}" dt="2025-09-05T19:22:54.386" v="17534" actId="1076"/>
          <ac:picMkLst>
            <pc:docMk/>
            <pc:sldMk cId="61892006" sldId="391"/>
            <ac:picMk id="13" creationId="{A4C8CA5E-9745-4D1F-326E-EF886094D407}"/>
          </ac:picMkLst>
        </pc:picChg>
        <pc:cxnChg chg="add mod">
          <ac:chgData name="Leonard, Kristen *" userId="a38f7ebc-66e0-4d8c-90e8-f6a5746f45c0" providerId="ADAL" clId="{F81B6161-871A-479F-BB9E-D917F3DB980B}" dt="2025-09-05T19:24:53.299" v="17559" actId="1582"/>
          <ac:cxnSpMkLst>
            <pc:docMk/>
            <pc:sldMk cId="61892006" sldId="391"/>
            <ac:cxnSpMk id="16" creationId="{662B6B1D-275E-D2C0-0130-9C9D6040A8A8}"/>
          </ac:cxnSpMkLst>
        </pc:cxnChg>
        <pc:cxnChg chg="add mod">
          <ac:chgData name="Leonard, Kristen *" userId="a38f7ebc-66e0-4d8c-90e8-f6a5746f45c0" providerId="ADAL" clId="{F81B6161-871A-479F-BB9E-D917F3DB980B}" dt="2025-09-05T19:25:15.600" v="17567" actId="1035"/>
          <ac:cxnSpMkLst>
            <pc:docMk/>
            <pc:sldMk cId="61892006" sldId="391"/>
            <ac:cxnSpMk id="18" creationId="{C0B021B2-1633-B398-8660-CB1371570864}"/>
          </ac:cxnSpMkLst>
        </pc:cxnChg>
        <pc:cxnChg chg="add mod">
          <ac:chgData name="Leonard, Kristen *" userId="a38f7ebc-66e0-4d8c-90e8-f6a5746f45c0" providerId="ADAL" clId="{F81B6161-871A-479F-BB9E-D917F3DB980B}" dt="2025-09-05T19:28:28.032" v="17571" actId="1582"/>
          <ac:cxnSpMkLst>
            <pc:docMk/>
            <pc:sldMk cId="61892006" sldId="391"/>
            <ac:cxnSpMk id="21" creationId="{CE1490EA-2070-B2BB-0DB8-FEFF49F8ADFC}"/>
          </ac:cxnSpMkLst>
        </pc:cxnChg>
      </pc:sldChg>
      <pc:sldChg chg="addSp delSp modSp add mod">
        <pc:chgData name="Leonard, Kristen *" userId="a38f7ebc-66e0-4d8c-90e8-f6a5746f45c0" providerId="ADAL" clId="{F81B6161-871A-479F-BB9E-D917F3DB980B}" dt="2025-09-05T19:59:40.448" v="18549" actId="1076"/>
        <pc:sldMkLst>
          <pc:docMk/>
          <pc:sldMk cId="2434993922" sldId="392"/>
        </pc:sldMkLst>
        <pc:spChg chg="add mod">
          <ac:chgData name="Leonard, Kristen *" userId="a38f7ebc-66e0-4d8c-90e8-f6a5746f45c0" providerId="ADAL" clId="{F81B6161-871A-479F-BB9E-D917F3DB980B}" dt="2025-09-05T19:59:32.446" v="18548" actId="20577"/>
          <ac:spMkLst>
            <pc:docMk/>
            <pc:sldMk cId="2434993922" sldId="392"/>
            <ac:spMk id="3" creationId="{7681426D-6962-935E-FDCA-A04DE26EE3FA}"/>
          </ac:spMkLst>
        </pc:spChg>
        <pc:picChg chg="mod">
          <ac:chgData name="Leonard, Kristen *" userId="a38f7ebc-66e0-4d8c-90e8-f6a5746f45c0" providerId="ADAL" clId="{F81B6161-871A-479F-BB9E-D917F3DB980B}" dt="2025-09-05T19:59:40.448" v="18549" actId="1076"/>
          <ac:picMkLst>
            <pc:docMk/>
            <pc:sldMk cId="2434993922" sldId="392"/>
            <ac:picMk id="9" creationId="{DA1F2718-A548-6ABF-950F-BDD39CD4741C}"/>
          </ac:picMkLst>
        </pc:picChg>
      </pc:sldChg>
      <pc:sldChg chg="addSp delSp modSp add mod">
        <pc:chgData name="Leonard, Kristen *" userId="a38f7ebc-66e0-4d8c-90e8-f6a5746f45c0" providerId="ADAL" clId="{F81B6161-871A-479F-BB9E-D917F3DB980B}" dt="2025-09-05T19:59:01.786" v="18527" actId="1076"/>
        <pc:sldMkLst>
          <pc:docMk/>
          <pc:sldMk cId="1746379981" sldId="393"/>
        </pc:sldMkLst>
        <pc:spChg chg="mod">
          <ac:chgData name="Leonard, Kristen *" userId="a38f7ebc-66e0-4d8c-90e8-f6a5746f45c0" providerId="ADAL" clId="{F81B6161-871A-479F-BB9E-D917F3DB980B}" dt="2025-09-05T19:35:54.920" v="18325" actId="20577"/>
          <ac:spMkLst>
            <pc:docMk/>
            <pc:sldMk cId="1746379981" sldId="393"/>
            <ac:spMk id="2" creationId="{B827565E-E562-F01B-AF05-61C4122CBFD5}"/>
          </ac:spMkLst>
        </pc:spChg>
        <pc:spChg chg="mod">
          <ac:chgData name="Leonard, Kristen *" userId="a38f7ebc-66e0-4d8c-90e8-f6a5746f45c0" providerId="ADAL" clId="{F81B6161-871A-479F-BB9E-D917F3DB980B}" dt="2025-09-05T19:37:25.307" v="18468" actId="20577"/>
          <ac:spMkLst>
            <pc:docMk/>
            <pc:sldMk cId="1746379981" sldId="393"/>
            <ac:spMk id="3" creationId="{CF454E0A-7F30-DBD0-2777-B61A35B77AEC}"/>
          </ac:spMkLst>
        </pc:spChg>
        <pc:picChg chg="add mod">
          <ac:chgData name="Leonard, Kristen *" userId="a38f7ebc-66e0-4d8c-90e8-f6a5746f45c0" providerId="ADAL" clId="{F81B6161-871A-479F-BB9E-D917F3DB980B}" dt="2025-09-05T19:59:01.786" v="18527" actId="1076"/>
          <ac:picMkLst>
            <pc:docMk/>
            <pc:sldMk cId="1746379981" sldId="393"/>
            <ac:picMk id="7" creationId="{07776F10-D700-8244-F2E6-7231377D3E52}"/>
          </ac:picMkLst>
        </pc:picChg>
      </pc:sldChg>
      <pc:sldChg chg="addSp delSp modSp add mod">
        <pc:chgData name="Leonard, Kristen *" userId="a38f7ebc-66e0-4d8c-90e8-f6a5746f45c0" providerId="ADAL" clId="{F81B6161-871A-479F-BB9E-D917F3DB980B}" dt="2025-09-05T19:58:40.138" v="18523" actId="552"/>
        <pc:sldMkLst>
          <pc:docMk/>
          <pc:sldMk cId="1164188060" sldId="394"/>
        </pc:sldMkLst>
        <pc:spChg chg="mod">
          <ac:chgData name="Leonard, Kristen *" userId="a38f7ebc-66e0-4d8c-90e8-f6a5746f45c0" providerId="ADAL" clId="{F81B6161-871A-479F-BB9E-D917F3DB980B}" dt="2025-09-05T19:38:43.672" v="18499" actId="20577"/>
          <ac:spMkLst>
            <pc:docMk/>
            <pc:sldMk cId="1164188060" sldId="394"/>
            <ac:spMk id="2" creationId="{9259EF88-BE68-89D8-5384-4174EFA438AE}"/>
          </ac:spMkLst>
        </pc:spChg>
        <pc:spChg chg="mod">
          <ac:chgData name="Leonard, Kristen *" userId="a38f7ebc-66e0-4d8c-90e8-f6a5746f45c0" providerId="ADAL" clId="{F81B6161-871A-479F-BB9E-D917F3DB980B}" dt="2025-09-05T19:38:24.681" v="18476" actId="1076"/>
          <ac:spMkLst>
            <pc:docMk/>
            <pc:sldMk cId="1164188060" sldId="394"/>
            <ac:spMk id="14" creationId="{B104C3FA-6F4D-D276-151E-89644A77EBC7}"/>
          </ac:spMkLst>
        </pc:spChg>
        <pc:picChg chg="add mod modCrop">
          <ac:chgData name="Leonard, Kristen *" userId="a38f7ebc-66e0-4d8c-90e8-f6a5746f45c0" providerId="ADAL" clId="{F81B6161-871A-479F-BB9E-D917F3DB980B}" dt="2025-09-05T19:58:40.138" v="18523" actId="552"/>
          <ac:picMkLst>
            <pc:docMk/>
            <pc:sldMk cId="1164188060" sldId="394"/>
            <ac:picMk id="10" creationId="{0B7FBD76-C35E-5078-6546-6F57AE1D4108}"/>
          </ac:picMkLst>
        </pc:picChg>
        <pc:picChg chg="mod">
          <ac:chgData name="Leonard, Kristen *" userId="a38f7ebc-66e0-4d8c-90e8-f6a5746f45c0" providerId="ADAL" clId="{F81B6161-871A-479F-BB9E-D917F3DB980B}" dt="2025-09-05T19:38:20.255" v="18475" actId="1076"/>
          <ac:picMkLst>
            <pc:docMk/>
            <pc:sldMk cId="1164188060" sldId="394"/>
            <ac:picMk id="13" creationId="{D0B85648-599D-A30C-27AF-4C0115E90FFF}"/>
          </ac:picMkLst>
        </pc:picChg>
        <pc:picChg chg="add mod">
          <ac:chgData name="Leonard, Kristen *" userId="a38f7ebc-66e0-4d8c-90e8-f6a5746f45c0" providerId="ADAL" clId="{F81B6161-871A-479F-BB9E-D917F3DB980B}" dt="2025-09-05T19:58:40.138" v="18523" actId="552"/>
          <ac:picMkLst>
            <pc:docMk/>
            <pc:sldMk cId="1164188060" sldId="394"/>
            <ac:picMk id="15" creationId="{89468D0E-D1B2-E610-C68A-C98A6D41A1A4}"/>
          </ac:picMkLst>
        </pc:picChg>
        <pc:picChg chg="add mod ord">
          <ac:chgData name="Leonard, Kristen *" userId="a38f7ebc-66e0-4d8c-90e8-f6a5746f45c0" providerId="ADAL" clId="{F81B6161-871A-479F-BB9E-D917F3DB980B}" dt="2025-09-05T19:58:14.868" v="18520" actId="1076"/>
          <ac:picMkLst>
            <pc:docMk/>
            <pc:sldMk cId="1164188060" sldId="394"/>
            <ac:picMk id="19" creationId="{211F3CD9-19FD-22E4-EDC0-63F677C8F978}"/>
          </ac:picMkLst>
        </pc:picChg>
        <pc:cxnChg chg="mod">
          <ac:chgData name="Leonard, Kristen *" userId="a38f7ebc-66e0-4d8c-90e8-f6a5746f45c0" providerId="ADAL" clId="{F81B6161-871A-479F-BB9E-D917F3DB980B}" dt="2025-09-05T19:58:20.764" v="18521" actId="14100"/>
          <ac:cxnSpMkLst>
            <pc:docMk/>
            <pc:sldMk cId="1164188060" sldId="394"/>
            <ac:cxnSpMk id="21" creationId="{B61066D2-BDE2-5E87-003D-515ECC76EA87}"/>
          </ac:cxnSpMkLst>
        </pc:cxnChg>
      </pc:sldChg>
      <pc:sldChg chg="add del">
        <pc:chgData name="Leonard, Kristen *" userId="a38f7ebc-66e0-4d8c-90e8-f6a5746f45c0" providerId="ADAL" clId="{F81B6161-871A-479F-BB9E-D917F3DB980B}" dt="2025-09-05T19:37:39.728" v="18472" actId="47"/>
        <pc:sldMkLst>
          <pc:docMk/>
          <pc:sldMk cId="2431630511" sldId="394"/>
        </pc:sldMkLst>
      </pc:sldChg>
      <pc:sldChg chg="addSp delSp modSp add mod">
        <pc:chgData name="Leonard, Kristen *" userId="a38f7ebc-66e0-4d8c-90e8-f6a5746f45c0" providerId="ADAL" clId="{F81B6161-871A-479F-BB9E-D917F3DB980B}" dt="2025-09-05T20:52:59.182" v="19184" actId="1076"/>
        <pc:sldMkLst>
          <pc:docMk/>
          <pc:sldMk cId="563639677" sldId="395"/>
        </pc:sldMkLst>
        <pc:spChg chg="mod">
          <ac:chgData name="Leonard, Kristen *" userId="a38f7ebc-66e0-4d8c-90e8-f6a5746f45c0" providerId="ADAL" clId="{F81B6161-871A-479F-BB9E-D917F3DB980B}" dt="2025-09-05T20:50:28.649" v="19176" actId="1076"/>
          <ac:spMkLst>
            <pc:docMk/>
            <pc:sldMk cId="563639677" sldId="395"/>
            <ac:spMk id="2" creationId="{ABC61CDB-E0A8-F08B-629D-A305A7702801}"/>
          </ac:spMkLst>
        </pc:spChg>
        <pc:picChg chg="add mod">
          <ac:chgData name="Leonard, Kristen *" userId="a38f7ebc-66e0-4d8c-90e8-f6a5746f45c0" providerId="ADAL" clId="{F81B6161-871A-479F-BB9E-D917F3DB980B}" dt="2025-09-05T20:52:59.182" v="19184" actId="1076"/>
          <ac:picMkLst>
            <pc:docMk/>
            <pc:sldMk cId="563639677" sldId="395"/>
            <ac:picMk id="14" creationId="{267E0FAA-8985-CB65-934B-1D14E8BBEE5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50B3A-596A-924C-898B-8C3438F6E3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CFF509-A137-BE4A-850B-DAE2751308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B61ED5-9BAA-024F-8856-634509825778}" type="datetimeFigureOut">
              <a:rPr lang="en-US" smtClean="0"/>
              <a:t>9/15/2025</a:t>
            </a:fld>
            <a:endParaRPr lang="en-US"/>
          </a:p>
        </p:txBody>
      </p:sp>
      <p:sp>
        <p:nvSpPr>
          <p:cNvPr id="4" name="Footer Placeholder 3">
            <a:extLst>
              <a:ext uri="{FF2B5EF4-FFF2-40B4-BE49-F238E27FC236}">
                <a16:creationId xmlns:a16="http://schemas.microsoft.com/office/drawing/2014/main" id="{BC8590D1-8102-5249-A8FA-01F11C3B0B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5423EE-F1F7-EB46-843C-7D4B764D2A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641231-0D6C-7A46-BEC6-119191C24EC4}" type="slidenum">
              <a:rPr lang="en-US" smtClean="0"/>
              <a:t>‹#›</a:t>
            </a:fld>
            <a:endParaRPr lang="en-US"/>
          </a:p>
        </p:txBody>
      </p:sp>
    </p:spTree>
    <p:extLst>
      <p:ext uri="{BB962C8B-B14F-4D97-AF65-F5344CB8AC3E}">
        <p14:creationId xmlns:p14="http://schemas.microsoft.com/office/powerpoint/2010/main" val="213785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3E50D-9837-47AF-A99E-4AF8A6DA2B87}" type="datetimeFigureOut">
              <a:rPr lang="en-US" smtClean="0"/>
              <a:t>9/15/2025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ED736-E97B-4BC0-9161-0F155192A536}" type="slidenum">
              <a:rPr lang="en-US" smtClean="0"/>
              <a:t>‹#›</a:t>
            </a:fld>
            <a:endParaRPr lang="en-US"/>
          </a:p>
        </p:txBody>
      </p:sp>
    </p:spTree>
    <p:extLst>
      <p:ext uri="{BB962C8B-B14F-4D97-AF65-F5344CB8AC3E}">
        <p14:creationId xmlns:p14="http://schemas.microsoft.com/office/powerpoint/2010/main" val="3859910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552F7A-5A9C-4209-AE51-A91CFA181775}"/>
              </a:ext>
            </a:extLst>
          </p:cNvPr>
          <p:cNvPicPr>
            <a:picLocks noChangeAspect="1"/>
          </p:cNvPicPr>
          <p:nvPr userDrawn="1"/>
        </p:nvPicPr>
        <p:blipFill>
          <a:blip r:embed="rId2"/>
          <a:srcRect/>
          <a:stretch/>
        </p:blipFill>
        <p:spPr>
          <a:xfrm>
            <a:off x="9152" y="5147"/>
            <a:ext cx="12178499" cy="6850406"/>
          </a:xfrm>
          <a:prstGeom prst="rect">
            <a:avLst/>
          </a:prstGeom>
        </p:spPr>
      </p:pic>
      <p:pic>
        <p:nvPicPr>
          <p:cNvPr id="12" name="Graphic 11" descr="Logo for U.S. Department of Health and Human Services. &#10;Logo for U.S. Food and Drug Administration. ">
            <a:extLst>
              <a:ext uri="{FF2B5EF4-FFF2-40B4-BE49-F238E27FC236}">
                <a16:creationId xmlns:a16="http://schemas.microsoft.com/office/drawing/2014/main" id="{CF72FC16-3350-408C-A562-9471D24FE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12250"/>
          <a:stretch/>
        </p:blipFill>
        <p:spPr>
          <a:xfrm>
            <a:off x="330199" y="5098625"/>
            <a:ext cx="4602159" cy="1102411"/>
          </a:xfrm>
          <a:prstGeom prst="rect">
            <a:avLst/>
          </a:prstGeom>
        </p:spPr>
      </p:pic>
      <p:sp>
        <p:nvSpPr>
          <p:cNvPr id="2" name="Title 1">
            <a:extLst>
              <a:ext uri="{FF2B5EF4-FFF2-40B4-BE49-F238E27FC236}">
                <a16:creationId xmlns:a16="http://schemas.microsoft.com/office/drawing/2014/main" id="{B33B917F-7813-43E4-A8B9-0B9B3BA47F64}"/>
              </a:ext>
            </a:extLst>
          </p:cNvPr>
          <p:cNvSpPr>
            <a:spLocks noGrp="1"/>
          </p:cNvSpPr>
          <p:nvPr>
            <p:ph type="title" hasCustomPrompt="1"/>
          </p:nvPr>
        </p:nvSpPr>
        <p:spPr>
          <a:xfrm>
            <a:off x="330199" y="-1497807"/>
            <a:ext cx="10515600" cy="1325563"/>
          </a:xfrm>
        </p:spPr>
        <p:txBody>
          <a:bodyPr/>
          <a:lstStyle>
            <a:lvl1pPr>
              <a:defRPr/>
            </a:lvl1pPr>
          </a:lstStyle>
          <a:p>
            <a:r>
              <a:rPr lang="en-US" dirty="0"/>
              <a:t>Cover Page</a:t>
            </a:r>
          </a:p>
        </p:txBody>
      </p:sp>
    </p:spTree>
    <p:extLst>
      <p:ext uri="{BB962C8B-B14F-4D97-AF65-F5344CB8AC3E}">
        <p14:creationId xmlns:p14="http://schemas.microsoft.com/office/powerpoint/2010/main" val="153234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5898B-20FB-6446-B900-F7A83C1FEA8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Date Placeholder 1">
            <a:extLst>
              <a:ext uri="{FF2B5EF4-FFF2-40B4-BE49-F238E27FC236}">
                <a16:creationId xmlns:a16="http://schemas.microsoft.com/office/drawing/2014/main" id="{4EBFBC38-75CA-A44C-A9FD-C3176D69DB79}"/>
              </a:ext>
              <a:ext uri="{C183D7F6-B498-43B3-948B-1728B52AA6E4}">
                <adec:decorative xmlns:adec="http://schemas.microsoft.com/office/drawing/2017/decorative" val="1"/>
              </a:ext>
            </a:extLst>
          </p:cNvPr>
          <p:cNvSpPr>
            <a:spLocks noGrp="1"/>
          </p:cNvSpPr>
          <p:nvPr>
            <p:ph type="dt" sz="half" idx="10"/>
          </p:nvPr>
        </p:nvSpPr>
        <p:spPr/>
        <p:txBody>
          <a:bodyPr/>
          <a:lstStyle/>
          <a:p>
            <a:fld id="{DDFACF0B-5CAD-45DA-A4A3-921186D17866}" type="datetime4">
              <a:rPr lang="en-US" smtClean="0"/>
              <a:t>September 15, 2025</a:t>
            </a:fld>
            <a:endParaRPr lang="en-US" dirty="0"/>
          </a:p>
        </p:txBody>
      </p:sp>
      <p:sp>
        <p:nvSpPr>
          <p:cNvPr id="4" name="Slide Number Placeholder 3">
            <a:extLst>
              <a:ext uri="{FF2B5EF4-FFF2-40B4-BE49-F238E27FC236}">
                <a16:creationId xmlns:a16="http://schemas.microsoft.com/office/drawing/2014/main" id="{758D9AE2-9232-2646-963E-214DBDA771F7}"/>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3" name="Footer Placeholder 2">
            <a:extLst>
              <a:ext uri="{FF2B5EF4-FFF2-40B4-BE49-F238E27FC236}">
                <a16:creationId xmlns:a16="http://schemas.microsoft.com/office/drawing/2014/main" id="{9664CC0D-2655-0C41-8B1D-74329726C4ED}"/>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90629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988797-1F1B-4B04-8A4C-C7448A92D4B0}"/>
              </a:ext>
            </a:extLst>
          </p:cNvPr>
          <p:cNvSpPr>
            <a:spLocks noGrp="1"/>
          </p:cNvSpPr>
          <p:nvPr>
            <p:ph type="title" hasCustomPrompt="1"/>
          </p:nvPr>
        </p:nvSpPr>
        <p:spPr>
          <a:xfrm>
            <a:off x="330199" y="-1325563"/>
            <a:ext cx="10515600" cy="1325563"/>
          </a:xfrm>
        </p:spPr>
        <p:txBody>
          <a:bodyPr/>
          <a:lstStyle>
            <a:lvl1pPr>
              <a:defRPr/>
            </a:lvl1pPr>
          </a:lstStyle>
          <a:p>
            <a:r>
              <a:rPr lang="en-US" dirty="0"/>
              <a:t>Quote</a:t>
            </a:r>
          </a:p>
        </p:txBody>
      </p:sp>
      <p:sp>
        <p:nvSpPr>
          <p:cNvPr id="8" name="TextBox 7">
            <a:extLst>
              <a:ext uri="{FF2B5EF4-FFF2-40B4-BE49-F238E27FC236}">
                <a16:creationId xmlns:a16="http://schemas.microsoft.com/office/drawing/2014/main" id="{4A05F9D0-007D-4DE0-8E22-F403BEF54F7D}"/>
              </a:ext>
            </a:extLst>
          </p:cNvPr>
          <p:cNvSpPr txBox="1"/>
          <p:nvPr userDrawn="1"/>
        </p:nvSpPr>
        <p:spPr>
          <a:xfrm>
            <a:off x="1714500" y="1463674"/>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7" name="Text Placeholder 6">
            <a:extLst>
              <a:ext uri="{FF2B5EF4-FFF2-40B4-BE49-F238E27FC236}">
                <a16:creationId xmlns:a16="http://schemas.microsoft.com/office/drawing/2014/main" id="{B60D9ABF-E45E-464F-B292-D0DEBD66691A}"/>
              </a:ext>
            </a:extLst>
          </p:cNvPr>
          <p:cNvSpPr>
            <a:spLocks noGrp="1"/>
          </p:cNvSpPr>
          <p:nvPr>
            <p:ph type="body" sz="quarter" idx="13"/>
          </p:nvPr>
        </p:nvSpPr>
        <p:spPr>
          <a:xfrm>
            <a:off x="2496460" y="2409825"/>
            <a:ext cx="7226300" cy="1746250"/>
          </a:xfrm>
        </p:spPr>
        <p:txBody>
          <a:bodyPr>
            <a:noAutofit/>
          </a:bodyPr>
          <a:lstStyle>
            <a:lvl1pPr marL="0" indent="0">
              <a:lnSpc>
                <a:spcPct val="110000"/>
              </a:lnSpc>
              <a:buNone/>
              <a:defRPr sz="3600" b="1">
                <a:solidFill>
                  <a:srgbClr val="007DBB"/>
                </a:solidFill>
                <a:latin typeface="Arial" panose="020B0604020202020204" pitchFamily="34" charset="0"/>
                <a:cs typeface="Arial" panose="020B0604020202020204" pitchFamily="34" charset="0"/>
              </a:defRPr>
            </a:lvl1pPr>
            <a:lvl2pPr marL="457200" indent="0">
              <a:lnSpc>
                <a:spcPct val="110000"/>
              </a:lnSpc>
              <a:buNone/>
              <a:defRPr sz="3600" b="1">
                <a:solidFill>
                  <a:srgbClr val="007DBB"/>
                </a:solidFill>
                <a:latin typeface="Arial" panose="020B0604020202020204" pitchFamily="34" charset="0"/>
                <a:cs typeface="Arial" panose="020B0604020202020204" pitchFamily="34" charset="0"/>
              </a:defRPr>
            </a:lvl2pPr>
            <a:lvl3pPr marL="914400" indent="0">
              <a:lnSpc>
                <a:spcPct val="110000"/>
              </a:lnSpc>
              <a:buNone/>
              <a:defRPr sz="3600" b="1">
                <a:solidFill>
                  <a:srgbClr val="007DBB"/>
                </a:solidFill>
                <a:latin typeface="Arial" panose="020B0604020202020204" pitchFamily="34" charset="0"/>
                <a:cs typeface="Arial" panose="020B0604020202020204" pitchFamily="34" charset="0"/>
              </a:defRPr>
            </a:lvl3pPr>
            <a:lvl4pPr marL="1371600" indent="0">
              <a:lnSpc>
                <a:spcPct val="110000"/>
              </a:lnSpc>
              <a:buNone/>
              <a:defRPr sz="3600" b="1">
                <a:solidFill>
                  <a:srgbClr val="007DBB"/>
                </a:solidFill>
                <a:latin typeface="Arial" panose="020B0604020202020204" pitchFamily="34" charset="0"/>
                <a:cs typeface="Arial" panose="020B0604020202020204" pitchFamily="34" charset="0"/>
              </a:defRPr>
            </a:lvl4pPr>
            <a:lvl5pPr marL="1828800" indent="0">
              <a:lnSpc>
                <a:spcPct val="110000"/>
              </a:lnSpc>
              <a:buNone/>
              <a:defRPr sz="3600" b="1">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B230743C-8D35-4D62-9118-28C8C56225A7}"/>
              </a:ext>
            </a:extLst>
          </p:cNvPr>
          <p:cNvSpPr txBox="1"/>
          <p:nvPr userDrawn="1"/>
        </p:nvSpPr>
        <p:spPr>
          <a:xfrm>
            <a:off x="9163050" y="3618142"/>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3" name="Date Placeholder 2">
            <a:extLst>
              <a:ext uri="{FF2B5EF4-FFF2-40B4-BE49-F238E27FC236}">
                <a16:creationId xmlns:a16="http://schemas.microsoft.com/office/drawing/2014/main" id="{68CE988A-DF04-4686-BF17-A716DB03DCF9}"/>
              </a:ext>
              <a:ext uri="{C183D7F6-B498-43B3-948B-1728B52AA6E4}">
                <adec:decorative xmlns:adec="http://schemas.microsoft.com/office/drawing/2017/decorative" val="1"/>
              </a:ext>
            </a:extLst>
          </p:cNvPr>
          <p:cNvSpPr>
            <a:spLocks noGrp="1"/>
          </p:cNvSpPr>
          <p:nvPr>
            <p:ph type="dt" sz="half" idx="10"/>
          </p:nvPr>
        </p:nvSpPr>
        <p:spPr/>
        <p:txBody>
          <a:bodyPr/>
          <a:lstStyle/>
          <a:p>
            <a:fld id="{4812534E-8EBA-4913-B113-93D523444FFF}"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FD919FC3-1BC1-4751-B9EA-E760893A17A7}"/>
              </a:ext>
            </a:extLst>
          </p:cNvPr>
          <p:cNvSpPr>
            <a:spLocks noGrp="1"/>
          </p:cNvSpPr>
          <p:nvPr>
            <p:ph type="sldNum" sz="quarter" idx="12"/>
          </p:nvPr>
        </p:nvSpPr>
        <p:spPr/>
        <p:txBody>
          <a:bodyPr/>
          <a:lstStyle/>
          <a:p>
            <a:fld id="{2C451916-448D-084F-871F-01BF4E2B7E7A}" type="slidenum">
              <a:rPr lang="en-US" smtClean="0"/>
              <a:pPr/>
              <a:t>‹#›</a:t>
            </a:fld>
            <a:endParaRPr lang="en-US" dirty="0"/>
          </a:p>
        </p:txBody>
      </p:sp>
      <p:sp>
        <p:nvSpPr>
          <p:cNvPr id="4" name="Footer Placeholder 3">
            <a:extLst>
              <a:ext uri="{FF2B5EF4-FFF2-40B4-BE49-F238E27FC236}">
                <a16:creationId xmlns:a16="http://schemas.microsoft.com/office/drawing/2014/main" id="{31BEFA13-4BB7-4CE8-A0EE-F367DEDA348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5137577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Logo for U.S. Department of Health and Human Services. &#10;Logo for U.S. Food and Drug Administration. ">
            <a:extLst>
              <a:ext uri="{FF2B5EF4-FFF2-40B4-BE49-F238E27FC236}">
                <a16:creationId xmlns:a16="http://schemas.microsoft.com/office/drawing/2014/main" id="{F4DDB8C6-2158-C04E-9109-1CA098FDC9F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6814"/>
          <a:stretch/>
        </p:blipFill>
        <p:spPr>
          <a:xfrm>
            <a:off x="8467725" y="435140"/>
            <a:ext cx="3291008" cy="777434"/>
          </a:xfrm>
          <a:prstGeom prst="rect">
            <a:avLst/>
          </a:prstGeom>
        </p:spPr>
      </p:pic>
      <p:sp>
        <p:nvSpPr>
          <p:cNvPr id="2" name="Title 1">
            <a:extLst>
              <a:ext uri="{FF2B5EF4-FFF2-40B4-BE49-F238E27FC236}">
                <a16:creationId xmlns:a16="http://schemas.microsoft.com/office/drawing/2014/main" id="{615255ED-F3DE-5444-B1B0-EA9F805D448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757575"/>
                </a:solidFill>
              </a:defRPr>
            </a:lvl1pPr>
          </a:lstStyle>
          <a:p>
            <a:r>
              <a:rPr lang="en-US" dirty="0"/>
              <a:t>Click to edit Master title style</a:t>
            </a:r>
          </a:p>
        </p:txBody>
      </p:sp>
      <p:sp>
        <p:nvSpPr>
          <p:cNvPr id="3" name="Subtitle 2">
            <a:extLst>
              <a:ext uri="{FF2B5EF4-FFF2-40B4-BE49-F238E27FC236}">
                <a16:creationId xmlns:a16="http://schemas.microsoft.com/office/drawing/2014/main" id="{7771E5E4-AEAB-7045-802A-58FDBF707CD1}"/>
              </a:ext>
            </a:extLst>
          </p:cNvPr>
          <p:cNvSpPr>
            <a:spLocks noGrp="1"/>
          </p:cNvSpPr>
          <p:nvPr>
            <p:ph type="subTitle" idx="1"/>
          </p:nvPr>
        </p:nvSpPr>
        <p:spPr>
          <a:xfrm>
            <a:off x="920266" y="3399650"/>
            <a:ext cx="9144000" cy="1963658"/>
          </a:xfrm>
        </p:spPr>
        <p:txBody>
          <a:bodyPr/>
          <a:lstStyle>
            <a:lvl1pPr marL="0" indent="0" algn="l">
              <a:lnSpc>
                <a:spcPts val="2600"/>
              </a:lnSpc>
              <a:buNone/>
              <a:defRPr sz="2400" b="1" i="0">
                <a:solidFill>
                  <a:srgbClr val="007DBB"/>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0626243-5242-9517-D42B-38EFA68EE8BE}"/>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p:spPr>
        <p:txBody>
          <a:bodyPr/>
          <a:lstStyle/>
          <a:p>
            <a:fld id="{90C38655-199D-4251-89E5-865B82BC8E6C}" type="datetime4">
              <a:rPr lang="en-US" smtClean="0"/>
              <a:t>September 15, 2025</a:t>
            </a:fld>
            <a:endParaRPr lang="en-US" dirty="0"/>
          </a:p>
        </p:txBody>
      </p:sp>
      <p:sp>
        <p:nvSpPr>
          <p:cNvPr id="5" name="Slide Number Placeholder 5">
            <a:extLst>
              <a:ext uri="{FF2B5EF4-FFF2-40B4-BE49-F238E27FC236}">
                <a16:creationId xmlns:a16="http://schemas.microsoft.com/office/drawing/2014/main" id="{569A1969-697B-A0BF-DB30-1D320A37E88C}"/>
              </a:ext>
              <a:ext uri="{C183D7F6-B498-43B3-948B-1728B52AA6E4}">
                <adec:decorative xmlns:adec="http://schemas.microsoft.com/office/drawing/2017/decorative" val="0"/>
              </a:ext>
            </a:extLst>
          </p:cNvPr>
          <p:cNvSpPr>
            <a:spLocks noGrp="1"/>
          </p:cNvSpPr>
          <p:nvPr>
            <p:ph type="sldNum" sz="quarter" idx="12"/>
          </p:nvPr>
        </p:nvSpPr>
        <p:spPr>
          <a:xfrm>
            <a:off x="4724400" y="6399892"/>
            <a:ext cx="2743200" cy="365125"/>
          </a:xfrm>
        </p:spPr>
        <p:txBody>
          <a:bodyPr/>
          <a:lstStyle/>
          <a:p>
            <a:fld id="{2C451916-448D-084F-871F-01BF4E2B7E7A}" type="slidenum">
              <a:rPr lang="en-US" smtClean="0"/>
              <a:t>‹#›</a:t>
            </a:fld>
            <a:endParaRPr lang="en-US"/>
          </a:p>
        </p:txBody>
      </p:sp>
      <p:sp>
        <p:nvSpPr>
          <p:cNvPr id="6" name="Footer Placeholder 4">
            <a:extLst>
              <a:ext uri="{FF2B5EF4-FFF2-40B4-BE49-F238E27FC236}">
                <a16:creationId xmlns:a16="http://schemas.microsoft.com/office/drawing/2014/main" id="{A375FF29-B730-A085-3906-471DE156FB3D}"/>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p:spPr>
        <p:txBody>
          <a:bodyPr/>
          <a:lstStyle/>
          <a:p>
            <a:r>
              <a:rPr lang="en-US"/>
              <a:t>Human Foods Program</a:t>
            </a:r>
            <a:endParaRPr lang="en-US" dirty="0"/>
          </a:p>
        </p:txBody>
      </p:sp>
    </p:spTree>
    <p:extLst>
      <p:ext uri="{BB962C8B-B14F-4D97-AF65-F5344CB8AC3E}">
        <p14:creationId xmlns:p14="http://schemas.microsoft.com/office/powerpoint/2010/main" val="76413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AB24A0-D399-2F4E-ABAD-264562B8F92B}"/>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F63D58A2-8FD2-6C45-8EA3-962D1AB05BB3}"/>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128114-4E92-6842-BC76-CDB5D5577C27}"/>
              </a:ext>
              <a:ext uri="{C183D7F6-B498-43B3-948B-1728B52AA6E4}">
                <adec:decorative xmlns:adec="http://schemas.microsoft.com/office/drawing/2017/decorative" val="1"/>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6" name="Slide Number Placeholder 5">
            <a:extLst>
              <a:ext uri="{FF2B5EF4-FFF2-40B4-BE49-F238E27FC236}">
                <a16:creationId xmlns:a16="http://schemas.microsoft.com/office/drawing/2014/main" id="{351BFAF6-0854-4643-8110-60CE8A51721F}"/>
              </a:ext>
              <a:ext uri="{C183D7F6-B498-43B3-948B-1728B52AA6E4}">
                <adec:decorative xmlns:adec="http://schemas.microsoft.com/office/drawing/2017/decorative" val="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B4EEEDA0-A28D-AD46-AA0D-1903C0CFEBA9}"/>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pic>
        <p:nvPicPr>
          <p:cNvPr id="8" name="Picture 7">
            <a:extLst>
              <a:ext uri="{FF2B5EF4-FFF2-40B4-BE49-F238E27FC236}">
                <a16:creationId xmlns:a16="http://schemas.microsoft.com/office/drawing/2014/main" id="{B58B6AC6-C374-AD45-8C95-D652F64BA2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86704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04EDB7-583C-B041-8ED4-5F1403CA47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007DBB"/>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rgbClr val="78787A"/>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1BC21EB-718D-A646-B242-08F44CBBC88B}"/>
              </a:ext>
              <a:ext uri="{C183D7F6-B498-43B3-948B-1728B52AA6E4}">
                <adec:decorative xmlns:adec="http://schemas.microsoft.com/office/drawing/2017/decorative" val="1"/>
              </a:ext>
            </a:extLst>
          </p:cNvPr>
          <p:cNvSpPr>
            <a:spLocks noGrp="1"/>
          </p:cNvSpPr>
          <p:nvPr>
            <p:ph type="dt" sz="half" idx="10"/>
          </p:nvPr>
        </p:nvSpPr>
        <p:spPr/>
        <p:txBody>
          <a:bodyPr/>
          <a:lstStyle/>
          <a:p>
            <a:fld id="{81FF0664-E376-4DA1-82B9-739BA9A2E335}" type="datetime4">
              <a:rPr lang="en-US" smtClean="0"/>
              <a:t>September 15, 2025</a:t>
            </a:fld>
            <a:endParaRPr lang="en-US" dirty="0"/>
          </a:p>
        </p:txBody>
      </p:sp>
      <p:sp>
        <p:nvSpPr>
          <p:cNvPr id="6" name="Slide Number Placeholder 5">
            <a:extLst>
              <a:ext uri="{FF2B5EF4-FFF2-40B4-BE49-F238E27FC236}">
                <a16:creationId xmlns:a16="http://schemas.microsoft.com/office/drawing/2014/main" id="{950F3C57-19F2-D441-B1AA-FB07A18EDCF8}"/>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8C2D573A-E463-4148-AA4A-9BA1A19FADC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98466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ith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5B44C-7330-4890-9B33-817560A57468}"/>
              </a:ext>
            </a:extLst>
          </p:cNvPr>
          <p:cNvPicPr>
            <a:picLocks noChangeAspect="1"/>
          </p:cNvPicPr>
          <p:nvPr userDrawn="1"/>
        </p:nvPicPr>
        <p:blipFill>
          <a:blip r:embed="rId2"/>
          <a:srcRect/>
          <a:stretch/>
        </p:blipFill>
        <p:spPr>
          <a:xfrm>
            <a:off x="-21771" y="-67384"/>
            <a:ext cx="12437729" cy="6992768"/>
          </a:xfrm>
          <a:prstGeom prst="rect">
            <a:avLst/>
          </a:prstGeom>
        </p:spPr>
      </p:pic>
      <p:pic>
        <p:nvPicPr>
          <p:cNvPr id="11" name="Picture 10">
            <a:extLst>
              <a:ext uri="{FF2B5EF4-FFF2-40B4-BE49-F238E27FC236}">
                <a16:creationId xmlns:a16="http://schemas.microsoft.com/office/drawing/2014/main" id="{9E07DBCD-A955-4521-B202-8349ADC5D5F8}"/>
              </a:ext>
            </a:extLst>
          </p:cNvPr>
          <p:cNvPicPr>
            <a:picLocks noChangeAspect="1"/>
          </p:cNvPicPr>
          <p:nvPr userDrawn="1"/>
        </p:nvPicPr>
        <p:blipFill>
          <a:blip r:embed="rId3"/>
          <a:srcRect/>
          <a:stretch/>
        </p:blipFill>
        <p:spPr>
          <a:xfrm>
            <a:off x="11322050" y="442774"/>
            <a:ext cx="439511" cy="528459"/>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chemeClr val="bg1"/>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562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6622579"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E8251666-14B0-4CDF-80FC-95201AC9629B}" type="datetime4">
              <a:rPr lang="en-US" smtClean="0"/>
              <a:t>September 15, 2025</a:t>
            </a:fld>
            <a:endParaRPr lang="en-US"/>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668015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43525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4E730ECA-3815-4BA2-907C-678C029AE4F0}" type="datetime4">
              <a:rPr lang="en-US" smtClean="0"/>
              <a:t>September 15,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299026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lvl1pPr>
              <a:defRPr>
                <a:solidFill>
                  <a:srgbClr val="007DBB"/>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531065B1-CD1F-46F0-B6E6-34DDA8C63294}" type="datetime4">
              <a:rPr lang="en-US" smtClean="0"/>
              <a:t>September 15,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10" name="Text Placeholder 9">
            <a:extLst>
              <a:ext uri="{FF2B5EF4-FFF2-40B4-BE49-F238E27FC236}">
                <a16:creationId xmlns:a16="http://schemas.microsoft.com/office/drawing/2014/main" id="{44F535C3-8186-4FE5-88AD-943359257A5E}"/>
              </a:ext>
            </a:extLst>
          </p:cNvPr>
          <p:cNvSpPr>
            <a:spLocks noGrp="1"/>
          </p:cNvSpPr>
          <p:nvPr>
            <p:ph type="body" sz="quarter" idx="15"/>
          </p:nvPr>
        </p:nvSpPr>
        <p:spPr>
          <a:xfrm>
            <a:off x="906462" y="5422900"/>
            <a:ext cx="3200377" cy="274320"/>
          </a:xfrm>
        </p:spPr>
        <p:txBody>
          <a:bodyPr lIns="0">
            <a:noAutofit/>
          </a:bodyPr>
          <a:lstStyle>
            <a:lvl1pPr marL="0" indent="0" algn="l">
              <a:buNone/>
              <a:defRPr sz="1200">
                <a:solidFill>
                  <a:srgbClr val="007DBB"/>
                </a:solidFill>
                <a:latin typeface="Arial" panose="020B0604020202020204" pitchFamily="34" charset="0"/>
                <a:cs typeface="Arial" panose="020B0604020202020204" pitchFamily="34" charset="0"/>
              </a:defRPr>
            </a:lvl1pPr>
            <a:lvl2pPr marL="457200" indent="0" algn="ctr">
              <a:buNone/>
              <a:defRPr sz="1200">
                <a:solidFill>
                  <a:srgbClr val="007DBB"/>
                </a:solidFill>
                <a:latin typeface="Arial" panose="020B0604020202020204" pitchFamily="34" charset="0"/>
                <a:cs typeface="Arial" panose="020B0604020202020204" pitchFamily="34" charset="0"/>
              </a:defRPr>
            </a:lvl2pPr>
            <a:lvl3pPr marL="914400" indent="0" algn="ctr">
              <a:buNone/>
              <a:defRPr sz="1200">
                <a:solidFill>
                  <a:srgbClr val="007DBB"/>
                </a:solidFill>
                <a:latin typeface="Arial" panose="020B0604020202020204" pitchFamily="34" charset="0"/>
                <a:cs typeface="Arial" panose="020B0604020202020204" pitchFamily="34" charset="0"/>
              </a:defRPr>
            </a:lvl3pPr>
            <a:lvl4pPr marL="1371600" indent="0" algn="ctr">
              <a:buNone/>
              <a:defRPr sz="1200">
                <a:solidFill>
                  <a:srgbClr val="007DBB"/>
                </a:solidFill>
                <a:latin typeface="Arial" panose="020B0604020202020204" pitchFamily="34" charset="0"/>
                <a:cs typeface="Arial" panose="020B0604020202020204" pitchFamily="34" charset="0"/>
              </a:defRPr>
            </a:lvl4pPr>
            <a:lvl5pPr marL="1828800" indent="0" algn="ctr">
              <a:buNone/>
              <a:defRPr sz="1200">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3" name="Text Placeholder 12">
            <a:extLst>
              <a:ext uri="{FF2B5EF4-FFF2-40B4-BE49-F238E27FC236}">
                <a16:creationId xmlns:a16="http://schemas.microsoft.com/office/drawing/2014/main" id="{C349AD48-E355-4D85-A5B9-FB2C10427113}"/>
              </a:ext>
            </a:extLst>
          </p:cNvPr>
          <p:cNvSpPr>
            <a:spLocks noGrp="1"/>
          </p:cNvSpPr>
          <p:nvPr>
            <p:ph type="body" sz="quarter" idx="16"/>
          </p:nvPr>
        </p:nvSpPr>
        <p:spPr>
          <a:xfrm>
            <a:off x="4525963"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
        <p:nvSpPr>
          <p:cNvPr id="15" name="Text Placeholder 14">
            <a:extLst>
              <a:ext uri="{FF2B5EF4-FFF2-40B4-BE49-F238E27FC236}">
                <a16:creationId xmlns:a16="http://schemas.microsoft.com/office/drawing/2014/main" id="{07831B7C-0690-4D86-813C-3EC2A0013ED2}"/>
              </a:ext>
            </a:extLst>
          </p:cNvPr>
          <p:cNvSpPr>
            <a:spLocks noGrp="1"/>
          </p:cNvSpPr>
          <p:nvPr>
            <p:ph type="body" sz="quarter" idx="17"/>
          </p:nvPr>
        </p:nvSpPr>
        <p:spPr>
          <a:xfrm>
            <a:off x="8147050"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Tree>
    <p:extLst>
      <p:ext uri="{BB962C8B-B14F-4D97-AF65-F5344CB8AC3E}">
        <p14:creationId xmlns:p14="http://schemas.microsoft.com/office/powerpoint/2010/main" val="295745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9610-83C7-3D4A-A4A5-4F86D0BA2F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7733A5-E61B-484A-98BB-EF495F3314B6}"/>
              </a:ext>
              <a:ext uri="{C183D7F6-B498-43B3-948B-1728B52AA6E4}">
                <adec:decorative xmlns:adec="http://schemas.microsoft.com/office/drawing/2017/decorative" val="1"/>
              </a:ext>
            </a:extLst>
          </p:cNvPr>
          <p:cNvSpPr>
            <a:spLocks noGrp="1"/>
          </p:cNvSpPr>
          <p:nvPr>
            <p:ph type="dt" sz="half" idx="10"/>
          </p:nvPr>
        </p:nvSpPr>
        <p:spPr/>
        <p:txBody>
          <a:bodyPr/>
          <a:lstStyle/>
          <a:p>
            <a:fld id="{8A12BBCD-C84B-484F-B0CB-510301F81D89}" type="datetime4">
              <a:rPr lang="en-US" smtClean="0"/>
              <a:t>September 15, 2025</a:t>
            </a:fld>
            <a:endParaRPr lang="en-US"/>
          </a:p>
        </p:txBody>
      </p:sp>
      <p:sp>
        <p:nvSpPr>
          <p:cNvPr id="4" name="Footer Placeholder 3">
            <a:extLst>
              <a:ext uri="{FF2B5EF4-FFF2-40B4-BE49-F238E27FC236}">
                <a16:creationId xmlns:a16="http://schemas.microsoft.com/office/drawing/2014/main" id="{D63D9225-69CC-F845-BFAC-B0755ABB1AC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53584432-1700-4F44-80E3-B4BFA4427490}"/>
              </a:ext>
            </a:extLst>
          </p:cNvPr>
          <p:cNvSpPr>
            <a:spLocks noGrp="1"/>
          </p:cNvSpPr>
          <p:nvPr>
            <p:ph type="sldNum" sz="quarter" idx="12"/>
          </p:nvPr>
        </p:nvSpPr>
        <p:spPr/>
        <p:txBody>
          <a:bodyPr/>
          <a:lstStyle/>
          <a:p>
            <a:fld id="{2C451916-448D-084F-871F-01BF4E2B7E7A}" type="slidenum">
              <a:rPr lang="en-US" smtClean="0"/>
              <a:t>‹#›</a:t>
            </a:fld>
            <a:endParaRPr lang="en-US"/>
          </a:p>
        </p:txBody>
      </p:sp>
      <p:pic>
        <p:nvPicPr>
          <p:cNvPr id="6" name="Picture 5">
            <a:extLst>
              <a:ext uri="{FF2B5EF4-FFF2-40B4-BE49-F238E27FC236}">
                <a16:creationId xmlns:a16="http://schemas.microsoft.com/office/drawing/2014/main" id="{AAE6E2E3-6AFA-934A-9EBE-15A1044B794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129983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06D43-080D-8F4F-9ADF-A49BB6C9241B}"/>
              </a:ext>
            </a:extLst>
          </p:cNvPr>
          <p:cNvSpPr>
            <a:spLocks noGrp="1"/>
          </p:cNvSpPr>
          <p:nvPr>
            <p:ph type="title"/>
          </p:nvPr>
        </p:nvSpPr>
        <p:spPr>
          <a:xfrm>
            <a:off x="330199" y="60721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51461-AF4C-1F43-AEEA-79424D0C6E1B}"/>
              </a:ext>
            </a:extLst>
          </p:cNvPr>
          <p:cNvSpPr>
            <a:spLocks noGrp="1"/>
          </p:cNvSpPr>
          <p:nvPr>
            <p:ph type="body" idx="1"/>
          </p:nvPr>
        </p:nvSpPr>
        <p:spPr>
          <a:xfrm>
            <a:off x="912585" y="1673224"/>
            <a:ext cx="10192657" cy="39147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347AA2-6BFE-F04A-8258-381B24A99A21}"/>
              </a:ext>
            </a:extLst>
          </p:cNvPr>
          <p:cNvSpPr>
            <a:spLocks noGrp="1"/>
          </p:cNvSpPr>
          <p:nvPr>
            <p:ph type="dt" sz="half" idx="2"/>
          </p:nvPr>
        </p:nvSpPr>
        <p:spPr>
          <a:xfrm>
            <a:off x="342904" y="6399891"/>
            <a:ext cx="2743200" cy="365125"/>
          </a:xfrm>
          <a:prstGeom prst="rect">
            <a:avLst/>
          </a:prstGeom>
        </p:spPr>
        <p:txBody>
          <a:bodyPr vert="horz" lIns="91440" tIns="45720" rIns="91440" bIns="45720" rtlCol="0" anchor="ctr"/>
          <a:lstStyle>
            <a:lvl1pPr algn="l">
              <a:defRPr sz="1050" b="0" i="0">
                <a:solidFill>
                  <a:srgbClr val="007DBB"/>
                </a:solidFill>
                <a:latin typeface="Arial" panose="020B0604020202020204" pitchFamily="34" charset="0"/>
                <a:cs typeface="Arial" panose="020B0604020202020204" pitchFamily="34" charset="0"/>
              </a:defRPr>
            </a:lvl1pPr>
          </a:lstStyle>
          <a:p>
            <a:fld id="{388DB96F-C361-40C7-A11A-A33DD600FC38}" type="datetime4">
              <a:rPr lang="en-US" smtClean="0"/>
              <a:t>September 15, 2025</a:t>
            </a:fld>
            <a:endParaRPr lang="en-US" dirty="0"/>
          </a:p>
        </p:txBody>
      </p:sp>
      <p:sp>
        <p:nvSpPr>
          <p:cNvPr id="6" name="Slide Number Placeholder 5">
            <a:extLst>
              <a:ext uri="{FF2B5EF4-FFF2-40B4-BE49-F238E27FC236}">
                <a16:creationId xmlns:a16="http://schemas.microsoft.com/office/drawing/2014/main" id="{06FF60DE-F467-5A4D-97D4-1ED60328B15C}"/>
              </a:ext>
            </a:extLst>
          </p:cNvPr>
          <p:cNvSpPr>
            <a:spLocks noGrp="1"/>
          </p:cNvSpPr>
          <p:nvPr>
            <p:ph type="sldNum" sz="quarter" idx="4"/>
          </p:nvPr>
        </p:nvSpPr>
        <p:spPr>
          <a:xfrm>
            <a:off x="4724400" y="6399892"/>
            <a:ext cx="2743200" cy="365125"/>
          </a:xfrm>
          <a:prstGeom prst="rect">
            <a:avLst/>
          </a:prstGeom>
        </p:spPr>
        <p:txBody>
          <a:bodyPr vert="horz" lIns="91440" tIns="45720" rIns="91440" bIns="45720" rtlCol="0" anchor="ctr"/>
          <a:lstStyle>
            <a:lvl1pPr algn="ctr">
              <a:defRPr sz="1050" b="0" i="0">
                <a:solidFill>
                  <a:srgbClr val="007DBB"/>
                </a:solidFill>
                <a:latin typeface="Arial" panose="020B0604020202020204" pitchFamily="34" charset="0"/>
                <a:cs typeface="Arial" panose="020B0604020202020204" pitchFamily="34" charset="0"/>
              </a:defRPr>
            </a:lvl1pPr>
          </a:lstStyle>
          <a:p>
            <a:fld id="{2C451916-448D-084F-871F-01BF4E2B7E7A}" type="slidenum">
              <a:rPr lang="en-US" smtClean="0"/>
              <a:pPr/>
              <a:t>‹#›</a:t>
            </a:fld>
            <a:endParaRPr lang="en-US" dirty="0"/>
          </a:p>
        </p:txBody>
      </p:sp>
      <p:sp>
        <p:nvSpPr>
          <p:cNvPr id="5" name="Footer Placeholder 4">
            <a:extLst>
              <a:ext uri="{FF2B5EF4-FFF2-40B4-BE49-F238E27FC236}">
                <a16:creationId xmlns:a16="http://schemas.microsoft.com/office/drawing/2014/main" id="{384057A9-0926-7841-86C9-8895334BDF52}"/>
              </a:ext>
            </a:extLst>
          </p:cNvPr>
          <p:cNvSpPr>
            <a:spLocks noGrp="1"/>
          </p:cNvSpPr>
          <p:nvPr>
            <p:ph type="ftr" sz="quarter" idx="3"/>
          </p:nvPr>
        </p:nvSpPr>
        <p:spPr>
          <a:xfrm>
            <a:off x="7739741" y="6399892"/>
            <a:ext cx="4114800" cy="365125"/>
          </a:xfrm>
          <a:prstGeom prst="rect">
            <a:avLst/>
          </a:prstGeom>
        </p:spPr>
        <p:txBody>
          <a:bodyPr vert="horz" lIns="91440" tIns="45720" rIns="91440" bIns="45720" rtlCol="0" anchor="ctr"/>
          <a:lstStyle>
            <a:lvl1pPr algn="r">
              <a:defRPr sz="1050" b="0" i="0">
                <a:solidFill>
                  <a:srgbClr val="007DBB"/>
                </a:solidFill>
                <a:latin typeface="Arial" panose="020B0604020202020204" pitchFamily="34" charset="0"/>
                <a:cs typeface="Arial" panose="020B0604020202020204" pitchFamily="34" charset="0"/>
              </a:defRPr>
            </a:lvl1pPr>
          </a:lstStyle>
          <a:p>
            <a:r>
              <a:rPr lang="en-US"/>
              <a:t>Human Foods Program</a:t>
            </a:r>
            <a:endParaRPr lang="en-US" dirty="0"/>
          </a:p>
        </p:txBody>
      </p:sp>
    </p:spTree>
    <p:extLst>
      <p:ext uri="{BB962C8B-B14F-4D97-AF65-F5344CB8AC3E}">
        <p14:creationId xmlns:p14="http://schemas.microsoft.com/office/powerpoint/2010/main" val="3604960212"/>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50" r:id="rId3"/>
    <p:sldLayoutId id="2147483651" r:id="rId4"/>
    <p:sldLayoutId id="2147483666" r:id="rId5"/>
    <p:sldLayoutId id="2147483652" r:id="rId6"/>
    <p:sldLayoutId id="2147483660" r:id="rId7"/>
    <p:sldLayoutId id="2147483665" r:id="rId8"/>
    <p:sldLayoutId id="2147483654" r:id="rId9"/>
    <p:sldLayoutId id="2147483655" r:id="rId10"/>
    <p:sldLayoutId id="2147483661" r:id="rId11"/>
  </p:sldLayoutIdLst>
  <p:hf hdr="0"/>
  <p:txStyles>
    <p:title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7DBB"/>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7DBB"/>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cran.r-project.org/web/packages/httk/index.html" TargetMode="External"/><Relationship Id="rId2" Type="http://schemas.openxmlformats.org/officeDocument/2006/relationships/hyperlink" Target="https://github.com/USEPA/CompTox-ExpoCast-httk"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4C9C1B-33C2-A717-1F50-66310672A8ED}"/>
              </a:ext>
            </a:extLst>
          </p:cNvPr>
          <p:cNvSpPr txBox="1"/>
          <p:nvPr/>
        </p:nvSpPr>
        <p:spPr>
          <a:xfrm>
            <a:off x="1318082" y="6206153"/>
            <a:ext cx="3883675"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Human Foods Program</a:t>
            </a:r>
          </a:p>
        </p:txBody>
      </p:sp>
    </p:spTree>
    <p:extLst>
      <p:ext uri="{BB962C8B-B14F-4D97-AF65-F5344CB8AC3E}">
        <p14:creationId xmlns:p14="http://schemas.microsoft.com/office/powerpoint/2010/main" val="121291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3B1A3-9FE5-FA38-5142-F231CE318498}"/>
              </a:ext>
            </a:extLst>
          </p:cNvPr>
          <p:cNvSpPr>
            <a:spLocks noGrp="1"/>
          </p:cNvSpPr>
          <p:nvPr>
            <p:ph type="title"/>
          </p:nvPr>
        </p:nvSpPr>
        <p:spPr/>
        <p:txBody>
          <a:bodyPr/>
          <a:lstStyle/>
          <a:p>
            <a:r>
              <a:rPr lang="en-US" dirty="0"/>
              <a:t>Interface Structure</a:t>
            </a:r>
          </a:p>
        </p:txBody>
      </p:sp>
      <p:sp>
        <p:nvSpPr>
          <p:cNvPr id="4" name="Date Placeholder 3">
            <a:extLst>
              <a:ext uri="{FF2B5EF4-FFF2-40B4-BE49-F238E27FC236}">
                <a16:creationId xmlns:a16="http://schemas.microsoft.com/office/drawing/2014/main" id="{AB4EA01B-C901-5589-4CD3-BB2798CC85B7}"/>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DA2034EF-EB8D-CFB8-D723-D4325FEA504A}"/>
              </a:ext>
            </a:extLst>
          </p:cNvPr>
          <p:cNvSpPr>
            <a:spLocks noGrp="1"/>
          </p:cNvSpPr>
          <p:nvPr>
            <p:ph type="sldNum" sz="quarter" idx="12"/>
          </p:nvPr>
        </p:nvSpPr>
        <p:spPr/>
        <p:txBody>
          <a:bodyPr/>
          <a:lstStyle/>
          <a:p>
            <a:fld id="{2C451916-448D-084F-871F-01BF4E2B7E7A}" type="slidenum">
              <a:rPr lang="en-US" smtClean="0"/>
              <a:t>10</a:t>
            </a:fld>
            <a:endParaRPr lang="en-US"/>
          </a:p>
        </p:txBody>
      </p:sp>
      <p:sp>
        <p:nvSpPr>
          <p:cNvPr id="6" name="Footer Placeholder 5">
            <a:extLst>
              <a:ext uri="{FF2B5EF4-FFF2-40B4-BE49-F238E27FC236}">
                <a16:creationId xmlns:a16="http://schemas.microsoft.com/office/drawing/2014/main" id="{35C1E851-6E8B-4475-FA3A-BD98E2C562D4}"/>
              </a:ext>
            </a:extLst>
          </p:cNvPr>
          <p:cNvSpPr>
            <a:spLocks noGrp="1"/>
          </p:cNvSpPr>
          <p:nvPr>
            <p:ph type="ftr" sz="quarter" idx="11"/>
          </p:nvPr>
        </p:nvSpPr>
        <p:spPr/>
        <p:txBody>
          <a:bodyPr/>
          <a:lstStyle/>
          <a:p>
            <a:r>
              <a:rPr lang="en-US"/>
              <a:t>Human Foods Program</a:t>
            </a:r>
            <a:endParaRPr lang="en-US" dirty="0"/>
          </a:p>
        </p:txBody>
      </p:sp>
      <p:pic>
        <p:nvPicPr>
          <p:cNvPr id="8" name="Picture 7">
            <a:extLst>
              <a:ext uri="{FF2B5EF4-FFF2-40B4-BE49-F238E27FC236}">
                <a16:creationId xmlns:a16="http://schemas.microsoft.com/office/drawing/2014/main" id="{14CA88E0-12BA-1220-B6A0-9DEE40692064}"/>
              </a:ext>
            </a:extLst>
          </p:cNvPr>
          <p:cNvPicPr>
            <a:picLocks noChangeAspect="1"/>
          </p:cNvPicPr>
          <p:nvPr/>
        </p:nvPicPr>
        <p:blipFill>
          <a:blip r:embed="rId2"/>
          <a:stretch>
            <a:fillRect/>
          </a:stretch>
        </p:blipFill>
        <p:spPr>
          <a:xfrm>
            <a:off x="174956" y="3751372"/>
            <a:ext cx="10859441" cy="777307"/>
          </a:xfrm>
          <a:prstGeom prst="rect">
            <a:avLst/>
          </a:prstGeom>
        </p:spPr>
      </p:pic>
      <p:cxnSp>
        <p:nvCxnSpPr>
          <p:cNvPr id="12" name="Straight Arrow Connector 11">
            <a:extLst>
              <a:ext uri="{FF2B5EF4-FFF2-40B4-BE49-F238E27FC236}">
                <a16:creationId xmlns:a16="http://schemas.microsoft.com/office/drawing/2014/main" id="{101CC525-E9E9-B28A-2407-B64B33E6FB9E}"/>
              </a:ext>
            </a:extLst>
          </p:cNvPr>
          <p:cNvCxnSpPr>
            <a:cxnSpLocks/>
          </p:cNvCxnSpPr>
          <p:nvPr/>
        </p:nvCxnSpPr>
        <p:spPr>
          <a:xfrm flipV="1">
            <a:off x="5742331" y="3132699"/>
            <a:ext cx="0" cy="6492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55613D-659B-4D9B-86C8-AF2FC1438531}"/>
              </a:ext>
            </a:extLst>
          </p:cNvPr>
          <p:cNvCxnSpPr>
            <a:cxnSpLocks/>
          </p:cNvCxnSpPr>
          <p:nvPr/>
        </p:nvCxnSpPr>
        <p:spPr>
          <a:xfrm>
            <a:off x="7161645" y="4229291"/>
            <a:ext cx="0" cy="649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F2C494-D154-44C7-682E-E40FF8CF8AF4}"/>
              </a:ext>
            </a:extLst>
          </p:cNvPr>
          <p:cNvCxnSpPr>
            <a:cxnSpLocks/>
          </p:cNvCxnSpPr>
          <p:nvPr/>
        </p:nvCxnSpPr>
        <p:spPr>
          <a:xfrm>
            <a:off x="10478586" y="4229291"/>
            <a:ext cx="0" cy="649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75C697-4699-D368-F117-9290D4760B1F}"/>
              </a:ext>
            </a:extLst>
          </p:cNvPr>
          <p:cNvCxnSpPr>
            <a:cxnSpLocks/>
          </p:cNvCxnSpPr>
          <p:nvPr/>
        </p:nvCxnSpPr>
        <p:spPr>
          <a:xfrm flipV="1">
            <a:off x="8895017" y="3132699"/>
            <a:ext cx="0" cy="6492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7960355-FEB1-7A08-DE32-78B19B8065C2}"/>
              </a:ext>
            </a:extLst>
          </p:cNvPr>
          <p:cNvSpPr txBox="1"/>
          <p:nvPr/>
        </p:nvSpPr>
        <p:spPr>
          <a:xfrm>
            <a:off x="2650406" y="4881011"/>
            <a:ext cx="1808508" cy="923330"/>
          </a:xfrm>
          <a:prstGeom prst="rect">
            <a:avLst/>
          </a:prstGeom>
          <a:noFill/>
          <a:ln w="19050">
            <a:solidFill>
              <a:srgbClr val="FF0000"/>
            </a:solidFill>
          </a:ln>
        </p:spPr>
        <p:txBody>
          <a:bodyPr wrap="none" rtlCol="0">
            <a:spAutoFit/>
          </a:bodyPr>
          <a:lstStyle/>
          <a:p>
            <a:pPr marL="285750" indent="-285750">
              <a:buFont typeface="Arial" panose="020B0604020202020204" pitchFamily="34" charset="0"/>
              <a:buChar char="•"/>
            </a:pPr>
            <a:r>
              <a:rPr lang="en-US" dirty="0"/>
              <a:t>Resources</a:t>
            </a:r>
          </a:p>
          <a:p>
            <a:pPr marL="285750" indent="-285750">
              <a:buFont typeface="Arial" panose="020B0604020202020204" pitchFamily="34" charset="0"/>
              <a:buChar char="•"/>
            </a:pPr>
            <a:r>
              <a:rPr lang="en-US" dirty="0"/>
              <a:t>Select module</a:t>
            </a:r>
          </a:p>
          <a:p>
            <a:pPr marL="285750" indent="-285750">
              <a:buFont typeface="Arial" panose="020B0604020202020204" pitchFamily="34" charset="0"/>
              <a:buChar char="•"/>
            </a:pPr>
            <a:r>
              <a:rPr lang="en-US" dirty="0"/>
              <a:t>Select species</a:t>
            </a:r>
          </a:p>
        </p:txBody>
      </p:sp>
      <p:sp>
        <p:nvSpPr>
          <p:cNvPr id="21" name="TextBox 20">
            <a:extLst>
              <a:ext uri="{FF2B5EF4-FFF2-40B4-BE49-F238E27FC236}">
                <a16:creationId xmlns:a16="http://schemas.microsoft.com/office/drawing/2014/main" id="{4DA6BA5A-A5E5-7A18-3500-77FDF809AD13}"/>
              </a:ext>
            </a:extLst>
          </p:cNvPr>
          <p:cNvSpPr txBox="1"/>
          <p:nvPr/>
        </p:nvSpPr>
        <p:spPr>
          <a:xfrm>
            <a:off x="3995394" y="2198165"/>
            <a:ext cx="3897029" cy="923330"/>
          </a:xfrm>
          <a:prstGeom prst="rect">
            <a:avLst/>
          </a:prstGeom>
          <a:noFill/>
          <a:ln w="19050">
            <a:solidFill>
              <a:srgbClr val="FF0000"/>
            </a:solidFill>
          </a:ln>
        </p:spPr>
        <p:txBody>
          <a:bodyPr wrap="none" rtlCol="0">
            <a:spAutoFit/>
          </a:bodyPr>
          <a:lstStyle/>
          <a:p>
            <a:pPr marL="285750" indent="-285750">
              <a:buFont typeface="Arial" panose="020B0604020202020204" pitchFamily="34" charset="0"/>
              <a:buChar char="•"/>
            </a:pPr>
            <a:r>
              <a:rPr lang="en-US" dirty="0"/>
              <a:t>Select model and model parameters</a:t>
            </a:r>
          </a:p>
          <a:p>
            <a:pPr marL="285750" indent="-285750">
              <a:buFont typeface="Arial" panose="020B0604020202020204" pitchFamily="34" charset="0"/>
              <a:buChar char="•"/>
            </a:pPr>
            <a:r>
              <a:rPr lang="en-US" dirty="0"/>
              <a:t>Select in silico parameter preference</a:t>
            </a:r>
          </a:p>
          <a:p>
            <a:pPr marL="285750" indent="-285750">
              <a:buFont typeface="Arial" panose="020B0604020202020204" pitchFamily="34" charset="0"/>
              <a:buChar char="•"/>
            </a:pPr>
            <a:r>
              <a:rPr lang="en-US" dirty="0"/>
              <a:t>Specify dosing scenario/parameters</a:t>
            </a:r>
          </a:p>
        </p:txBody>
      </p:sp>
      <p:sp>
        <p:nvSpPr>
          <p:cNvPr id="22" name="TextBox 21">
            <a:extLst>
              <a:ext uri="{FF2B5EF4-FFF2-40B4-BE49-F238E27FC236}">
                <a16:creationId xmlns:a16="http://schemas.microsoft.com/office/drawing/2014/main" id="{C382BF90-82A7-3BAC-3791-B7ACC407F06D}"/>
              </a:ext>
            </a:extLst>
          </p:cNvPr>
          <p:cNvSpPr txBox="1"/>
          <p:nvPr/>
        </p:nvSpPr>
        <p:spPr>
          <a:xfrm>
            <a:off x="5213130" y="4871995"/>
            <a:ext cx="3202993" cy="923330"/>
          </a:xfrm>
          <a:prstGeom prst="rect">
            <a:avLst/>
          </a:prstGeom>
          <a:noFill/>
          <a:ln w="19050">
            <a:solidFill>
              <a:srgbClr val="FF0000"/>
            </a:solidFill>
          </a:ln>
        </p:spPr>
        <p:txBody>
          <a:bodyPr wrap="none" rtlCol="0">
            <a:spAutoFit/>
          </a:bodyPr>
          <a:lstStyle/>
          <a:p>
            <a:pPr marL="285750" indent="-285750">
              <a:buFont typeface="Arial" panose="020B0604020202020204" pitchFamily="34" charset="0"/>
              <a:buChar char="•"/>
            </a:pPr>
            <a:r>
              <a:rPr lang="en-US" dirty="0"/>
              <a:t>Select preloaded compounds</a:t>
            </a:r>
          </a:p>
          <a:p>
            <a:pPr marL="285750" indent="-285750">
              <a:buFont typeface="Arial" panose="020B0604020202020204" pitchFamily="34" charset="0"/>
              <a:buChar char="•"/>
            </a:pPr>
            <a:r>
              <a:rPr lang="en-US" dirty="0"/>
              <a:t>Upload new compounds</a:t>
            </a:r>
          </a:p>
          <a:p>
            <a:pPr marL="285750" indent="-285750">
              <a:buFont typeface="Arial" panose="020B0604020202020204" pitchFamily="34" charset="0"/>
              <a:buChar char="•"/>
            </a:pPr>
            <a:r>
              <a:rPr lang="en-US" dirty="0"/>
              <a:t>Upload other data</a:t>
            </a:r>
          </a:p>
        </p:txBody>
      </p:sp>
      <p:sp>
        <p:nvSpPr>
          <p:cNvPr id="23" name="TextBox 22">
            <a:extLst>
              <a:ext uri="{FF2B5EF4-FFF2-40B4-BE49-F238E27FC236}">
                <a16:creationId xmlns:a16="http://schemas.microsoft.com/office/drawing/2014/main" id="{2E405BAC-89B4-FF2D-E14F-0027DEBFB7A1}"/>
              </a:ext>
            </a:extLst>
          </p:cNvPr>
          <p:cNvSpPr txBox="1"/>
          <p:nvPr/>
        </p:nvSpPr>
        <p:spPr>
          <a:xfrm>
            <a:off x="8305953" y="1814573"/>
            <a:ext cx="3508846" cy="1200329"/>
          </a:xfrm>
          <a:prstGeom prst="rect">
            <a:avLst/>
          </a:prstGeom>
          <a:noFill/>
          <a:ln w="19050">
            <a:solidFill>
              <a:srgbClr val="FF0000"/>
            </a:solidFill>
          </a:ln>
        </p:spPr>
        <p:txBody>
          <a:bodyPr wrap="none" rtlCol="0">
            <a:spAutoFit/>
          </a:bodyPr>
          <a:lstStyle/>
          <a:p>
            <a:pPr marL="285750" indent="-285750">
              <a:buFont typeface="Arial" panose="020B0604020202020204" pitchFamily="34" charset="0"/>
              <a:buChar char="•"/>
            </a:pPr>
            <a:r>
              <a:rPr lang="en-US" dirty="0"/>
              <a:t>Select model conditions</a:t>
            </a:r>
          </a:p>
          <a:p>
            <a:pPr marL="285750" indent="-285750">
              <a:buFont typeface="Arial" panose="020B0604020202020204" pitchFamily="34" charset="0"/>
              <a:buChar char="•"/>
            </a:pPr>
            <a:r>
              <a:rPr lang="en-US" dirty="0"/>
              <a:t>Select model solver parameters</a:t>
            </a:r>
          </a:p>
          <a:p>
            <a:pPr marL="285750" indent="-285750">
              <a:buFont typeface="Arial" panose="020B0604020202020204" pitchFamily="34" charset="0"/>
              <a:buChar char="•"/>
            </a:pPr>
            <a:r>
              <a:rPr lang="en-US" dirty="0"/>
              <a:t>Select bioavailability parameters</a:t>
            </a:r>
          </a:p>
          <a:p>
            <a:pPr marL="285750" indent="-285750">
              <a:buFont typeface="Arial" panose="020B0604020202020204" pitchFamily="34" charset="0"/>
              <a:buChar char="•"/>
            </a:pPr>
            <a:r>
              <a:rPr lang="en-US" dirty="0"/>
              <a:t>Specify output parameters</a:t>
            </a:r>
          </a:p>
        </p:txBody>
      </p:sp>
      <p:sp>
        <p:nvSpPr>
          <p:cNvPr id="24" name="TextBox 23">
            <a:extLst>
              <a:ext uri="{FF2B5EF4-FFF2-40B4-BE49-F238E27FC236}">
                <a16:creationId xmlns:a16="http://schemas.microsoft.com/office/drawing/2014/main" id="{E9F1B3D0-62CC-66FE-3FE2-0FEE32614BB6}"/>
              </a:ext>
            </a:extLst>
          </p:cNvPr>
          <p:cNvSpPr txBox="1"/>
          <p:nvPr/>
        </p:nvSpPr>
        <p:spPr>
          <a:xfrm>
            <a:off x="8927338" y="4871995"/>
            <a:ext cx="2994153" cy="646331"/>
          </a:xfrm>
          <a:prstGeom prst="rect">
            <a:avLst/>
          </a:prstGeom>
          <a:noFill/>
          <a:ln w="19050">
            <a:solidFill>
              <a:srgbClr val="FF0000"/>
            </a:solidFill>
          </a:ln>
        </p:spPr>
        <p:txBody>
          <a:bodyPr wrap="none" rtlCol="0">
            <a:spAutoFit/>
          </a:bodyPr>
          <a:lstStyle/>
          <a:p>
            <a:pPr marL="285750" indent="-285750">
              <a:buFont typeface="Arial" panose="020B0604020202020204" pitchFamily="34" charset="0"/>
              <a:buChar char="•"/>
            </a:pPr>
            <a:r>
              <a:rPr lang="en-US" dirty="0"/>
              <a:t>Run simulation button</a:t>
            </a:r>
          </a:p>
          <a:p>
            <a:pPr marL="285750" indent="-285750">
              <a:buFont typeface="Arial" panose="020B0604020202020204" pitchFamily="34" charset="0"/>
              <a:buChar char="•"/>
            </a:pPr>
            <a:r>
              <a:rPr lang="en-US" dirty="0"/>
              <a:t>Outputted plots and tables</a:t>
            </a:r>
          </a:p>
        </p:txBody>
      </p:sp>
      <p:cxnSp>
        <p:nvCxnSpPr>
          <p:cNvPr id="25" name="Straight Arrow Connector 24">
            <a:extLst>
              <a:ext uri="{FF2B5EF4-FFF2-40B4-BE49-F238E27FC236}">
                <a16:creationId xmlns:a16="http://schemas.microsoft.com/office/drawing/2014/main" id="{50A57532-AB7D-B90A-62EE-83AE7D6762E4}"/>
              </a:ext>
            </a:extLst>
          </p:cNvPr>
          <p:cNvCxnSpPr>
            <a:cxnSpLocks/>
          </p:cNvCxnSpPr>
          <p:nvPr/>
        </p:nvCxnSpPr>
        <p:spPr>
          <a:xfrm>
            <a:off x="3898492" y="4222053"/>
            <a:ext cx="0" cy="649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45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ACEF-7AAC-41FD-330C-29C8B5A65092}"/>
              </a:ext>
            </a:extLst>
          </p:cNvPr>
          <p:cNvSpPr>
            <a:spLocks noGrp="1"/>
          </p:cNvSpPr>
          <p:nvPr>
            <p:ph type="title"/>
          </p:nvPr>
        </p:nvSpPr>
        <p:spPr>
          <a:xfrm>
            <a:off x="342904" y="859659"/>
            <a:ext cx="10515600" cy="548640"/>
          </a:xfrm>
        </p:spPr>
        <p:txBody>
          <a:bodyPr/>
          <a:lstStyle/>
          <a:p>
            <a:r>
              <a:rPr lang="en-US" dirty="0"/>
              <a:t>Getting Help and Reporting Issues</a:t>
            </a:r>
          </a:p>
        </p:txBody>
      </p:sp>
      <p:sp>
        <p:nvSpPr>
          <p:cNvPr id="3" name="Content Placeholder 2">
            <a:extLst>
              <a:ext uri="{FF2B5EF4-FFF2-40B4-BE49-F238E27FC236}">
                <a16:creationId xmlns:a16="http://schemas.microsoft.com/office/drawing/2014/main" id="{042D5B37-C4FC-F0E5-14B0-3A1B02BA54F4}"/>
              </a:ext>
            </a:extLst>
          </p:cNvPr>
          <p:cNvSpPr>
            <a:spLocks noGrp="1"/>
          </p:cNvSpPr>
          <p:nvPr>
            <p:ph idx="1"/>
          </p:nvPr>
        </p:nvSpPr>
        <p:spPr>
          <a:xfrm>
            <a:off x="881067" y="1804578"/>
            <a:ext cx="10429866" cy="975704"/>
          </a:xfrm>
        </p:spPr>
        <p:txBody>
          <a:bodyPr>
            <a:normAutofit/>
          </a:bodyPr>
          <a:lstStyle/>
          <a:p>
            <a:r>
              <a:rPr lang="en-US" sz="2400" dirty="0"/>
              <a:t>README file (https://github.com/KristenWindoloski/ToCS)</a:t>
            </a:r>
          </a:p>
          <a:p>
            <a:r>
              <a:rPr lang="en-US" sz="2400" dirty="0"/>
              <a:t>Vignettes (https://github.com/KristenWindoloski/ToCS/tree/main/vignettes)</a:t>
            </a:r>
          </a:p>
        </p:txBody>
      </p:sp>
      <p:sp>
        <p:nvSpPr>
          <p:cNvPr id="4" name="Date Placeholder 3">
            <a:extLst>
              <a:ext uri="{FF2B5EF4-FFF2-40B4-BE49-F238E27FC236}">
                <a16:creationId xmlns:a16="http://schemas.microsoft.com/office/drawing/2014/main" id="{2186CBD4-3148-DF33-A4F4-652BB0AED2FA}"/>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76A57443-26BB-0C29-BF45-3152CEEF889D}"/>
              </a:ext>
            </a:extLst>
          </p:cNvPr>
          <p:cNvSpPr>
            <a:spLocks noGrp="1"/>
          </p:cNvSpPr>
          <p:nvPr>
            <p:ph type="sldNum" sz="quarter" idx="12"/>
          </p:nvPr>
        </p:nvSpPr>
        <p:spPr/>
        <p:txBody>
          <a:bodyPr/>
          <a:lstStyle/>
          <a:p>
            <a:fld id="{2C451916-448D-084F-871F-01BF4E2B7E7A}" type="slidenum">
              <a:rPr lang="en-US" smtClean="0"/>
              <a:t>11</a:t>
            </a:fld>
            <a:endParaRPr lang="en-US"/>
          </a:p>
        </p:txBody>
      </p:sp>
      <p:sp>
        <p:nvSpPr>
          <p:cNvPr id="6" name="Footer Placeholder 5">
            <a:extLst>
              <a:ext uri="{FF2B5EF4-FFF2-40B4-BE49-F238E27FC236}">
                <a16:creationId xmlns:a16="http://schemas.microsoft.com/office/drawing/2014/main" id="{E07F80CF-AB8F-AC2E-E99C-FFED8FD220D8}"/>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text, application, email&#10;&#10;AI-generated content may be incorrect.">
            <a:extLst>
              <a:ext uri="{FF2B5EF4-FFF2-40B4-BE49-F238E27FC236}">
                <a16:creationId xmlns:a16="http://schemas.microsoft.com/office/drawing/2014/main" id="{3D5B5A6B-B553-4224-0C3A-C89570D56CDF}"/>
              </a:ext>
            </a:extLst>
          </p:cNvPr>
          <p:cNvPicPr>
            <a:picLocks noChangeAspect="1"/>
          </p:cNvPicPr>
          <p:nvPr/>
        </p:nvPicPr>
        <p:blipFill>
          <a:blip r:embed="rId2"/>
          <a:srcRect b="19256"/>
          <a:stretch>
            <a:fillRect/>
          </a:stretch>
        </p:blipFill>
        <p:spPr>
          <a:xfrm>
            <a:off x="559006" y="2841169"/>
            <a:ext cx="7981879" cy="3341542"/>
          </a:xfrm>
          <a:prstGeom prst="rect">
            <a:avLst/>
          </a:prstGeom>
          <a:ln>
            <a:solidFill>
              <a:schemeClr val="bg1">
                <a:lumMod val="85000"/>
              </a:schemeClr>
            </a:solidFill>
          </a:ln>
        </p:spPr>
      </p:pic>
      <p:cxnSp>
        <p:nvCxnSpPr>
          <p:cNvPr id="10" name="Straight Arrow Connector 9">
            <a:extLst>
              <a:ext uri="{FF2B5EF4-FFF2-40B4-BE49-F238E27FC236}">
                <a16:creationId xmlns:a16="http://schemas.microsoft.com/office/drawing/2014/main" id="{8841CEE4-2FB1-63AB-2751-B7AD83708199}"/>
              </a:ext>
            </a:extLst>
          </p:cNvPr>
          <p:cNvCxnSpPr>
            <a:cxnSpLocks/>
          </p:cNvCxnSpPr>
          <p:nvPr/>
        </p:nvCxnSpPr>
        <p:spPr>
          <a:xfrm flipH="1">
            <a:off x="8540885" y="5175113"/>
            <a:ext cx="7976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12B25E-7277-49D3-61FB-FE02AEC87404}"/>
              </a:ext>
            </a:extLst>
          </p:cNvPr>
          <p:cNvSpPr txBox="1"/>
          <p:nvPr/>
        </p:nvSpPr>
        <p:spPr>
          <a:xfrm>
            <a:off x="9416376" y="3776161"/>
            <a:ext cx="2515988" cy="230832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Click the “New Issue” button if any bugs or errors arise when using ToCS</a:t>
            </a:r>
          </a:p>
        </p:txBody>
      </p:sp>
    </p:spTree>
    <p:extLst>
      <p:ext uri="{BB962C8B-B14F-4D97-AF65-F5344CB8AC3E}">
        <p14:creationId xmlns:p14="http://schemas.microsoft.com/office/powerpoint/2010/main" val="389389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466A-E383-6656-21F7-4C75C2452306}"/>
              </a:ext>
            </a:extLst>
          </p:cNvPr>
          <p:cNvSpPr>
            <a:spLocks noGrp="1"/>
          </p:cNvSpPr>
          <p:nvPr>
            <p:ph type="ctrTitle"/>
          </p:nvPr>
        </p:nvSpPr>
        <p:spPr>
          <a:xfrm>
            <a:off x="971339" y="2790517"/>
            <a:ext cx="10249321" cy="1276966"/>
          </a:xfrm>
        </p:spPr>
        <p:txBody>
          <a:bodyPr/>
          <a:lstStyle/>
          <a:p>
            <a:r>
              <a:rPr lang="en-US" dirty="0"/>
              <a:t>An Overview of httk and its Models</a:t>
            </a:r>
          </a:p>
        </p:txBody>
      </p:sp>
      <p:sp>
        <p:nvSpPr>
          <p:cNvPr id="4" name="Date Placeholder 3">
            <a:extLst>
              <a:ext uri="{FF2B5EF4-FFF2-40B4-BE49-F238E27FC236}">
                <a16:creationId xmlns:a16="http://schemas.microsoft.com/office/drawing/2014/main" id="{659AA3A6-5366-0C03-4D3E-ECE7CF974502}"/>
              </a:ext>
            </a:extLst>
          </p:cNvPr>
          <p:cNvSpPr>
            <a:spLocks noGrp="1"/>
          </p:cNvSpPr>
          <p:nvPr>
            <p:ph type="dt" sz="half" idx="10"/>
          </p:nvPr>
        </p:nvSpPr>
        <p:spPr/>
        <p:txBody>
          <a:bodyPr/>
          <a:lstStyle/>
          <a:p>
            <a:fld id="{81FF0664-E376-4DA1-82B9-739BA9A2E335}"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1BEB8EEA-9E4B-B8ED-1627-14E98FD40104}"/>
              </a:ext>
            </a:extLst>
          </p:cNvPr>
          <p:cNvSpPr>
            <a:spLocks noGrp="1"/>
          </p:cNvSpPr>
          <p:nvPr>
            <p:ph type="sldNum" sz="quarter" idx="12"/>
          </p:nvPr>
        </p:nvSpPr>
        <p:spPr/>
        <p:txBody>
          <a:bodyPr/>
          <a:lstStyle/>
          <a:p>
            <a:fld id="{2C451916-448D-084F-871F-01BF4E2B7E7A}" type="slidenum">
              <a:rPr lang="en-US" smtClean="0"/>
              <a:t>12</a:t>
            </a:fld>
            <a:endParaRPr lang="en-US"/>
          </a:p>
        </p:txBody>
      </p:sp>
      <p:sp>
        <p:nvSpPr>
          <p:cNvPr id="6" name="Footer Placeholder 5">
            <a:extLst>
              <a:ext uri="{FF2B5EF4-FFF2-40B4-BE49-F238E27FC236}">
                <a16:creationId xmlns:a16="http://schemas.microsoft.com/office/drawing/2014/main" id="{515388C1-E1EA-CAB1-F61F-C7C22A157978}"/>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360413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DAC3A-B72E-667D-E0F3-8F2E1701CE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C4D31-D3DD-104D-5ABA-A2AB14D6B824}"/>
              </a:ext>
            </a:extLst>
          </p:cNvPr>
          <p:cNvSpPr>
            <a:spLocks noGrp="1"/>
          </p:cNvSpPr>
          <p:nvPr>
            <p:ph type="title"/>
          </p:nvPr>
        </p:nvSpPr>
        <p:spPr>
          <a:xfrm>
            <a:off x="269056" y="469659"/>
            <a:ext cx="10515600" cy="548640"/>
          </a:xfrm>
        </p:spPr>
        <p:txBody>
          <a:bodyPr/>
          <a:lstStyle/>
          <a:p>
            <a:r>
              <a:rPr lang="en-US" dirty="0"/>
              <a:t>The httk R package</a:t>
            </a:r>
          </a:p>
        </p:txBody>
      </p:sp>
      <p:sp>
        <p:nvSpPr>
          <p:cNvPr id="4" name="Date Placeholder 3">
            <a:extLst>
              <a:ext uri="{FF2B5EF4-FFF2-40B4-BE49-F238E27FC236}">
                <a16:creationId xmlns:a16="http://schemas.microsoft.com/office/drawing/2014/main" id="{59048FE1-BF73-5557-5D67-C3945BBF8710}"/>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863C06EB-4329-7745-15A9-2853478E9681}"/>
              </a:ext>
            </a:extLst>
          </p:cNvPr>
          <p:cNvSpPr>
            <a:spLocks noGrp="1"/>
          </p:cNvSpPr>
          <p:nvPr>
            <p:ph type="sldNum" sz="quarter" idx="12"/>
          </p:nvPr>
        </p:nvSpPr>
        <p:spPr/>
        <p:txBody>
          <a:bodyPr/>
          <a:lstStyle/>
          <a:p>
            <a:fld id="{2C451916-448D-084F-871F-01BF4E2B7E7A}" type="slidenum">
              <a:rPr lang="en-US" smtClean="0"/>
              <a:t>13</a:t>
            </a:fld>
            <a:endParaRPr lang="en-US"/>
          </a:p>
        </p:txBody>
      </p:sp>
      <p:sp>
        <p:nvSpPr>
          <p:cNvPr id="6" name="Footer Placeholder 5">
            <a:extLst>
              <a:ext uri="{FF2B5EF4-FFF2-40B4-BE49-F238E27FC236}">
                <a16:creationId xmlns:a16="http://schemas.microsoft.com/office/drawing/2014/main" id="{4058DB4C-9DA1-8FBE-7126-C027E5486860}"/>
              </a:ext>
            </a:extLst>
          </p:cNvPr>
          <p:cNvSpPr>
            <a:spLocks noGrp="1"/>
          </p:cNvSpPr>
          <p:nvPr>
            <p:ph type="ftr" sz="quarter" idx="11"/>
          </p:nvPr>
        </p:nvSpPr>
        <p:spPr/>
        <p:txBody>
          <a:bodyPr/>
          <a:lstStyle/>
          <a:p>
            <a:r>
              <a:rPr lang="en-US"/>
              <a:t>Human Foods Program</a:t>
            </a:r>
            <a:endParaRPr lang="en-US" dirty="0"/>
          </a:p>
        </p:txBody>
      </p:sp>
      <p:sp>
        <p:nvSpPr>
          <p:cNvPr id="7" name="TextBox 6">
            <a:extLst>
              <a:ext uri="{FF2B5EF4-FFF2-40B4-BE49-F238E27FC236}">
                <a16:creationId xmlns:a16="http://schemas.microsoft.com/office/drawing/2014/main" id="{4C99924B-BDC6-0F28-4575-0AF622A6F6F9}"/>
              </a:ext>
            </a:extLst>
          </p:cNvPr>
          <p:cNvSpPr txBox="1"/>
          <p:nvPr/>
        </p:nvSpPr>
        <p:spPr>
          <a:xfrm>
            <a:off x="342904" y="1539270"/>
            <a:ext cx="6715404"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Contains generalized mathematical models (same structure for each chemical, but use of chemical-specific parameters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Chemical specific parameters include: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 vitro intrinsic hepatic clearance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 vitro fraction unbound in plasma</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Molecular weight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Octanol water partition coefficient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Many others…</a:t>
            </a:r>
          </a:p>
        </p:txBody>
      </p:sp>
    </p:spTree>
    <p:extLst>
      <p:ext uri="{BB962C8B-B14F-4D97-AF65-F5344CB8AC3E}">
        <p14:creationId xmlns:p14="http://schemas.microsoft.com/office/powerpoint/2010/main" val="244207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9B6D-31D5-F126-E2AF-57A784C22F01}"/>
              </a:ext>
            </a:extLst>
          </p:cNvPr>
          <p:cNvSpPr>
            <a:spLocks noGrp="1"/>
          </p:cNvSpPr>
          <p:nvPr>
            <p:ph type="title"/>
          </p:nvPr>
        </p:nvSpPr>
        <p:spPr>
          <a:xfrm>
            <a:off x="346877" y="352967"/>
            <a:ext cx="10515600" cy="548640"/>
          </a:xfrm>
        </p:spPr>
        <p:txBody>
          <a:bodyPr/>
          <a:lstStyle/>
          <a:p>
            <a:r>
              <a:rPr lang="en-US" dirty="0"/>
              <a:t>httk Models</a:t>
            </a:r>
          </a:p>
        </p:txBody>
      </p:sp>
      <p:sp>
        <p:nvSpPr>
          <p:cNvPr id="6" name="Date Placeholder 5">
            <a:extLst>
              <a:ext uri="{FF2B5EF4-FFF2-40B4-BE49-F238E27FC236}">
                <a16:creationId xmlns:a16="http://schemas.microsoft.com/office/drawing/2014/main" id="{4F98ADF0-F5CF-F9A8-5D1A-01B0CEE7F60D}"/>
              </a:ext>
            </a:extLst>
          </p:cNvPr>
          <p:cNvSpPr>
            <a:spLocks noGrp="1"/>
          </p:cNvSpPr>
          <p:nvPr>
            <p:ph type="dt" sz="half" idx="10"/>
          </p:nvPr>
        </p:nvSpPr>
        <p:spPr/>
        <p:txBody>
          <a:bodyPr/>
          <a:lstStyle/>
          <a:p>
            <a:fld id="{4E730ECA-3815-4BA2-907C-678C029AE4F0}" type="datetime4">
              <a:rPr lang="en-US" smtClean="0"/>
              <a:t>September 15, 2025</a:t>
            </a:fld>
            <a:endParaRPr lang="en-US" dirty="0"/>
          </a:p>
        </p:txBody>
      </p:sp>
      <p:sp>
        <p:nvSpPr>
          <p:cNvPr id="7" name="Slide Number Placeholder 6">
            <a:extLst>
              <a:ext uri="{FF2B5EF4-FFF2-40B4-BE49-F238E27FC236}">
                <a16:creationId xmlns:a16="http://schemas.microsoft.com/office/drawing/2014/main" id="{D58D8588-B0F5-079F-739C-BE056D55A706}"/>
              </a:ext>
            </a:extLst>
          </p:cNvPr>
          <p:cNvSpPr>
            <a:spLocks noGrp="1"/>
          </p:cNvSpPr>
          <p:nvPr>
            <p:ph type="sldNum" sz="quarter" idx="12"/>
          </p:nvPr>
        </p:nvSpPr>
        <p:spPr/>
        <p:txBody>
          <a:bodyPr/>
          <a:lstStyle/>
          <a:p>
            <a:fld id="{2C451916-448D-084F-871F-01BF4E2B7E7A}" type="slidenum">
              <a:rPr lang="en-US" smtClean="0"/>
              <a:t>14</a:t>
            </a:fld>
            <a:endParaRPr lang="en-US"/>
          </a:p>
        </p:txBody>
      </p:sp>
      <p:sp>
        <p:nvSpPr>
          <p:cNvPr id="8" name="Footer Placeholder 7">
            <a:extLst>
              <a:ext uri="{FF2B5EF4-FFF2-40B4-BE49-F238E27FC236}">
                <a16:creationId xmlns:a16="http://schemas.microsoft.com/office/drawing/2014/main" id="{BC108D04-B7FB-3CD8-7F46-9D4A4196B756}"/>
              </a:ext>
            </a:extLst>
          </p:cNvPr>
          <p:cNvSpPr>
            <a:spLocks noGrp="1"/>
          </p:cNvSpPr>
          <p:nvPr>
            <p:ph type="ftr" sz="quarter" idx="11"/>
          </p:nvPr>
        </p:nvSpPr>
        <p:spPr/>
        <p:txBody>
          <a:bodyPr/>
          <a:lstStyle/>
          <a:p>
            <a:r>
              <a:rPr lang="en-US"/>
              <a:t>Human Foods Program</a:t>
            </a:r>
            <a:endParaRPr lang="en-US" dirty="0"/>
          </a:p>
        </p:txBody>
      </p:sp>
      <p:pic>
        <p:nvPicPr>
          <p:cNvPr id="9" name="Content Placeholder 8" descr="Icon&#10;&#10;AI-generated content may be incorrect.">
            <a:extLst>
              <a:ext uri="{FF2B5EF4-FFF2-40B4-BE49-F238E27FC236}">
                <a16:creationId xmlns:a16="http://schemas.microsoft.com/office/drawing/2014/main" id="{3872F1FD-3D81-F01A-D0A8-CECCE1BDFD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6463" y="1744570"/>
            <a:ext cx="3200400" cy="499715"/>
          </a:xfrm>
          <a:prstGeom prst="rect">
            <a:avLst/>
          </a:prstGeom>
        </p:spPr>
      </p:pic>
      <p:pic>
        <p:nvPicPr>
          <p:cNvPr id="10" name="Content Placeholder 9" descr="Text&#10;&#10;AI-generated content may be incorrect.">
            <a:extLst>
              <a:ext uri="{FF2B5EF4-FFF2-40B4-BE49-F238E27FC236}">
                <a16:creationId xmlns:a16="http://schemas.microsoft.com/office/drawing/2014/main" id="{21BA5F5B-4162-F1B8-E047-589DE8D9AF4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15424" y="1744570"/>
            <a:ext cx="1956281" cy="4211823"/>
          </a:xfrm>
          <a:prstGeom prst="rect">
            <a:avLst/>
          </a:prstGeom>
        </p:spPr>
      </p:pic>
      <p:pic>
        <p:nvPicPr>
          <p:cNvPr id="69" name="Content Placeholder 68" descr="Text&#10;&#10;AI-generated content may be incorrect.">
            <a:extLst>
              <a:ext uri="{FF2B5EF4-FFF2-40B4-BE49-F238E27FC236}">
                <a16:creationId xmlns:a16="http://schemas.microsoft.com/office/drawing/2014/main" id="{25299059-BA3F-ED07-8063-91884F99C9FB}"/>
              </a:ext>
            </a:extLst>
          </p:cNvPr>
          <p:cNvPicPr>
            <a:picLocks noGrp="1" noChangeAspect="1"/>
          </p:cNvPicPr>
          <p:nvPr>
            <p:ph sz="quarter" idx="14"/>
          </p:nvPr>
        </p:nvPicPr>
        <p:blipFill>
          <a:blip r:embed="rId4"/>
          <a:stretch>
            <a:fillRect/>
          </a:stretch>
        </p:blipFill>
        <p:spPr>
          <a:xfrm>
            <a:off x="8390636" y="1674813"/>
            <a:ext cx="2713228" cy="4352925"/>
          </a:xfrm>
        </p:spPr>
      </p:pic>
      <p:sp>
        <p:nvSpPr>
          <p:cNvPr id="70" name="TextBox 69">
            <a:extLst>
              <a:ext uri="{FF2B5EF4-FFF2-40B4-BE49-F238E27FC236}">
                <a16:creationId xmlns:a16="http://schemas.microsoft.com/office/drawing/2014/main" id="{C5CCBB73-02BF-FEE7-B453-FF4E08DB10A3}"/>
              </a:ext>
            </a:extLst>
          </p:cNvPr>
          <p:cNvSpPr txBox="1"/>
          <p:nvPr/>
        </p:nvSpPr>
        <p:spPr>
          <a:xfrm>
            <a:off x="1461121" y="1206230"/>
            <a:ext cx="2091085" cy="461665"/>
          </a:xfrm>
          <a:prstGeom prst="rect">
            <a:avLst/>
          </a:prstGeom>
          <a:noFill/>
        </p:spPr>
        <p:txBody>
          <a:bodyPr wrap="none" rtlCol="0">
            <a:spAutoFit/>
          </a:bodyPr>
          <a:lstStyle/>
          <a:p>
            <a:r>
              <a:rPr lang="en-US" sz="2400" b="1" dirty="0"/>
              <a:t>1compartment</a:t>
            </a:r>
          </a:p>
        </p:txBody>
      </p:sp>
      <p:sp>
        <p:nvSpPr>
          <p:cNvPr id="71" name="TextBox 70">
            <a:extLst>
              <a:ext uri="{FF2B5EF4-FFF2-40B4-BE49-F238E27FC236}">
                <a16:creationId xmlns:a16="http://schemas.microsoft.com/office/drawing/2014/main" id="{79C4F213-0456-5ECD-E108-5ABBF3C0160B}"/>
              </a:ext>
            </a:extLst>
          </p:cNvPr>
          <p:cNvSpPr txBox="1"/>
          <p:nvPr/>
        </p:nvSpPr>
        <p:spPr>
          <a:xfrm>
            <a:off x="5148022" y="1206230"/>
            <a:ext cx="2091085" cy="461665"/>
          </a:xfrm>
          <a:prstGeom prst="rect">
            <a:avLst/>
          </a:prstGeom>
          <a:noFill/>
        </p:spPr>
        <p:txBody>
          <a:bodyPr wrap="none" rtlCol="0">
            <a:spAutoFit/>
          </a:bodyPr>
          <a:lstStyle/>
          <a:p>
            <a:r>
              <a:rPr lang="en-US" sz="2400" b="1" dirty="0"/>
              <a:t>3compartment</a:t>
            </a:r>
          </a:p>
        </p:txBody>
      </p:sp>
      <p:sp>
        <p:nvSpPr>
          <p:cNvPr id="72" name="TextBox 71">
            <a:extLst>
              <a:ext uri="{FF2B5EF4-FFF2-40B4-BE49-F238E27FC236}">
                <a16:creationId xmlns:a16="http://schemas.microsoft.com/office/drawing/2014/main" id="{491C406F-5B0E-56A3-603B-937B0D0143E8}"/>
              </a:ext>
            </a:extLst>
          </p:cNvPr>
          <p:cNvSpPr txBox="1"/>
          <p:nvPr/>
        </p:nvSpPr>
        <p:spPr>
          <a:xfrm>
            <a:off x="9362978" y="1206230"/>
            <a:ext cx="768544" cy="461665"/>
          </a:xfrm>
          <a:prstGeom prst="rect">
            <a:avLst/>
          </a:prstGeom>
          <a:noFill/>
        </p:spPr>
        <p:txBody>
          <a:bodyPr wrap="none" rtlCol="0">
            <a:spAutoFit/>
          </a:bodyPr>
          <a:lstStyle/>
          <a:p>
            <a:r>
              <a:rPr lang="en-US" sz="2400" b="1" dirty="0" err="1"/>
              <a:t>pbtk</a:t>
            </a:r>
            <a:endParaRPr lang="en-US" sz="2400" b="1" dirty="0"/>
          </a:p>
        </p:txBody>
      </p:sp>
      <p:grpSp>
        <p:nvGrpSpPr>
          <p:cNvPr id="73" name="Group 72">
            <a:extLst>
              <a:ext uri="{FF2B5EF4-FFF2-40B4-BE49-F238E27FC236}">
                <a16:creationId xmlns:a16="http://schemas.microsoft.com/office/drawing/2014/main" id="{5206B92A-7740-D25C-0ACA-8FBCBA3DAFEA}"/>
              </a:ext>
            </a:extLst>
          </p:cNvPr>
          <p:cNvGrpSpPr/>
          <p:nvPr/>
        </p:nvGrpSpPr>
        <p:grpSpPr>
          <a:xfrm>
            <a:off x="1423869" y="3429000"/>
            <a:ext cx="2165587" cy="1218648"/>
            <a:chOff x="4513853" y="4593042"/>
            <a:chExt cx="2165587" cy="1218648"/>
          </a:xfrm>
        </p:grpSpPr>
        <p:cxnSp>
          <p:nvCxnSpPr>
            <p:cNvPr id="74" name="Straight Arrow Connector 73">
              <a:extLst>
                <a:ext uri="{FF2B5EF4-FFF2-40B4-BE49-F238E27FC236}">
                  <a16:creationId xmlns:a16="http://schemas.microsoft.com/office/drawing/2014/main" id="{4F898156-B3D7-6D91-191F-1B726B9B249A}"/>
                </a:ext>
              </a:extLst>
            </p:cNvPr>
            <p:cNvCxnSpPr>
              <a:cxnSpLocks/>
              <a:endCxn id="78" idx="1"/>
            </p:cNvCxnSpPr>
            <p:nvPr/>
          </p:nvCxnSpPr>
          <p:spPr>
            <a:xfrm>
              <a:off x="4695825" y="4844271"/>
              <a:ext cx="296678" cy="0"/>
            </a:xfrm>
            <a:prstGeom prst="straightConnector1">
              <a:avLst/>
            </a:prstGeom>
            <a:ln>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5" name="Group 74">
              <a:extLst>
                <a:ext uri="{FF2B5EF4-FFF2-40B4-BE49-F238E27FC236}">
                  <a16:creationId xmlns:a16="http://schemas.microsoft.com/office/drawing/2014/main" id="{CB2766D5-3E11-F07C-DD75-42E83E5B249C}"/>
                </a:ext>
              </a:extLst>
            </p:cNvPr>
            <p:cNvGrpSpPr/>
            <p:nvPr/>
          </p:nvGrpSpPr>
          <p:grpSpPr>
            <a:xfrm>
              <a:off x="4513853" y="4593042"/>
              <a:ext cx="2165587" cy="1218648"/>
              <a:chOff x="4513853" y="4593042"/>
              <a:chExt cx="2165587" cy="1218648"/>
            </a:xfrm>
          </p:grpSpPr>
          <p:grpSp>
            <p:nvGrpSpPr>
              <p:cNvPr id="76" name="Group 75">
                <a:extLst>
                  <a:ext uri="{FF2B5EF4-FFF2-40B4-BE49-F238E27FC236}">
                    <a16:creationId xmlns:a16="http://schemas.microsoft.com/office/drawing/2014/main" id="{1B080541-89C5-4C12-CF31-A143CF744298}"/>
                  </a:ext>
                </a:extLst>
              </p:cNvPr>
              <p:cNvGrpSpPr/>
              <p:nvPr/>
            </p:nvGrpSpPr>
            <p:grpSpPr>
              <a:xfrm>
                <a:off x="4513853" y="4593042"/>
                <a:ext cx="2165587" cy="1218648"/>
                <a:chOff x="4596376" y="5343525"/>
                <a:chExt cx="2165587" cy="1218648"/>
              </a:xfrm>
            </p:grpSpPr>
            <p:sp>
              <p:nvSpPr>
                <p:cNvPr id="78" name="TextBox 77">
                  <a:extLst>
                    <a:ext uri="{FF2B5EF4-FFF2-40B4-BE49-F238E27FC236}">
                      <a16:creationId xmlns:a16="http://schemas.microsoft.com/office/drawing/2014/main" id="{94E3F80E-2438-059E-1D5A-EC98C106D54F}"/>
                    </a:ext>
                  </a:extLst>
                </p:cNvPr>
                <p:cNvSpPr txBox="1"/>
                <p:nvPr/>
              </p:nvSpPr>
              <p:spPr>
                <a:xfrm>
                  <a:off x="5075026" y="5440865"/>
                  <a:ext cx="1604414" cy="307777"/>
                </a:xfrm>
                <a:prstGeom prst="rect">
                  <a:avLst/>
                </a:prstGeom>
                <a:noFill/>
              </p:spPr>
              <p:txBody>
                <a:bodyPr wrap="none" rtlCol="0">
                  <a:spAutoFit/>
                </a:bodyPr>
                <a:lstStyle/>
                <a:p>
                  <a:r>
                    <a:rPr lang="en-US" sz="1400" dirty="0"/>
                    <a:t>Hepatic clearance</a:t>
                  </a:r>
                </a:p>
              </p:txBody>
            </p:sp>
            <p:sp>
              <p:nvSpPr>
                <p:cNvPr id="79" name="TextBox 78">
                  <a:extLst>
                    <a:ext uri="{FF2B5EF4-FFF2-40B4-BE49-F238E27FC236}">
                      <a16:creationId xmlns:a16="http://schemas.microsoft.com/office/drawing/2014/main" id="{5F5AC325-271F-79AB-BE54-7379A5840D6B}"/>
                    </a:ext>
                  </a:extLst>
                </p:cNvPr>
                <p:cNvSpPr txBox="1"/>
                <p:nvPr/>
              </p:nvSpPr>
              <p:spPr>
                <a:xfrm>
                  <a:off x="5075026" y="5920139"/>
                  <a:ext cx="1686937" cy="523220"/>
                </a:xfrm>
                <a:prstGeom prst="rect">
                  <a:avLst/>
                </a:prstGeom>
                <a:noFill/>
              </p:spPr>
              <p:txBody>
                <a:bodyPr wrap="none" rtlCol="0">
                  <a:spAutoFit/>
                </a:bodyPr>
                <a:lstStyle/>
                <a:p>
                  <a:r>
                    <a:rPr lang="en-US" sz="1400" dirty="0"/>
                    <a:t>Passive glomerular </a:t>
                  </a:r>
                </a:p>
                <a:p>
                  <a:r>
                    <a:rPr lang="en-US" sz="1400" dirty="0"/>
                    <a:t>filtration</a:t>
                  </a:r>
                </a:p>
              </p:txBody>
            </p:sp>
            <p:sp>
              <p:nvSpPr>
                <p:cNvPr id="80" name="Rectangle 79">
                  <a:extLst>
                    <a:ext uri="{FF2B5EF4-FFF2-40B4-BE49-F238E27FC236}">
                      <a16:creationId xmlns:a16="http://schemas.microsoft.com/office/drawing/2014/main" id="{5BB08A73-A285-643C-C1A2-A3F4BFD886A4}"/>
                    </a:ext>
                  </a:extLst>
                </p:cNvPr>
                <p:cNvSpPr/>
                <p:nvPr/>
              </p:nvSpPr>
              <p:spPr>
                <a:xfrm>
                  <a:off x="4596376" y="5343525"/>
                  <a:ext cx="2165587" cy="121864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7" name="Straight Arrow Connector 76">
                <a:extLst>
                  <a:ext uri="{FF2B5EF4-FFF2-40B4-BE49-F238E27FC236}">
                    <a16:creationId xmlns:a16="http://schemas.microsoft.com/office/drawing/2014/main" id="{43DDC2F9-D3A6-A794-F2B0-30212FDA2CA1}"/>
                  </a:ext>
                </a:extLst>
              </p:cNvPr>
              <p:cNvCxnSpPr>
                <a:cxnSpLocks/>
              </p:cNvCxnSpPr>
              <p:nvPr/>
            </p:nvCxnSpPr>
            <p:spPr>
              <a:xfrm>
                <a:off x="4691764" y="5339571"/>
                <a:ext cx="296678" cy="0"/>
              </a:xfrm>
              <a:prstGeom prst="straightConnector1">
                <a:avLst/>
              </a:prstGeom>
              <a:ln>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44165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704C4-8686-0819-72D5-1B63CE8A3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995B6-98A3-068C-B9FE-C5CF62DA25D0}"/>
              </a:ext>
            </a:extLst>
          </p:cNvPr>
          <p:cNvSpPr>
            <a:spLocks noGrp="1"/>
          </p:cNvSpPr>
          <p:nvPr>
            <p:ph type="title"/>
          </p:nvPr>
        </p:nvSpPr>
        <p:spPr>
          <a:xfrm>
            <a:off x="346877" y="352967"/>
            <a:ext cx="10515600" cy="548640"/>
          </a:xfrm>
        </p:spPr>
        <p:txBody>
          <a:bodyPr/>
          <a:lstStyle/>
          <a:p>
            <a:r>
              <a:rPr lang="en-US" dirty="0"/>
              <a:t>httk Models</a:t>
            </a:r>
          </a:p>
        </p:txBody>
      </p:sp>
      <p:sp>
        <p:nvSpPr>
          <p:cNvPr id="6" name="Date Placeholder 5">
            <a:extLst>
              <a:ext uri="{FF2B5EF4-FFF2-40B4-BE49-F238E27FC236}">
                <a16:creationId xmlns:a16="http://schemas.microsoft.com/office/drawing/2014/main" id="{F73FEB7D-2C97-0933-86A7-0A906B1CCC05}"/>
              </a:ext>
            </a:extLst>
          </p:cNvPr>
          <p:cNvSpPr>
            <a:spLocks noGrp="1"/>
          </p:cNvSpPr>
          <p:nvPr>
            <p:ph type="dt" sz="half" idx="10"/>
          </p:nvPr>
        </p:nvSpPr>
        <p:spPr/>
        <p:txBody>
          <a:bodyPr/>
          <a:lstStyle/>
          <a:p>
            <a:fld id="{4E730ECA-3815-4BA2-907C-678C029AE4F0}" type="datetime4">
              <a:rPr lang="en-US" smtClean="0"/>
              <a:t>September 15, 2025</a:t>
            </a:fld>
            <a:endParaRPr lang="en-US" dirty="0"/>
          </a:p>
        </p:txBody>
      </p:sp>
      <p:sp>
        <p:nvSpPr>
          <p:cNvPr id="7" name="Slide Number Placeholder 6">
            <a:extLst>
              <a:ext uri="{FF2B5EF4-FFF2-40B4-BE49-F238E27FC236}">
                <a16:creationId xmlns:a16="http://schemas.microsoft.com/office/drawing/2014/main" id="{B3A45151-B622-531C-72EE-C67A40B72AE2}"/>
              </a:ext>
            </a:extLst>
          </p:cNvPr>
          <p:cNvSpPr>
            <a:spLocks noGrp="1"/>
          </p:cNvSpPr>
          <p:nvPr>
            <p:ph type="sldNum" sz="quarter" idx="12"/>
          </p:nvPr>
        </p:nvSpPr>
        <p:spPr/>
        <p:txBody>
          <a:bodyPr/>
          <a:lstStyle/>
          <a:p>
            <a:fld id="{2C451916-448D-084F-871F-01BF4E2B7E7A}" type="slidenum">
              <a:rPr lang="en-US" smtClean="0"/>
              <a:t>15</a:t>
            </a:fld>
            <a:endParaRPr lang="en-US"/>
          </a:p>
        </p:txBody>
      </p:sp>
      <p:sp>
        <p:nvSpPr>
          <p:cNvPr id="8" name="Footer Placeholder 7">
            <a:extLst>
              <a:ext uri="{FF2B5EF4-FFF2-40B4-BE49-F238E27FC236}">
                <a16:creationId xmlns:a16="http://schemas.microsoft.com/office/drawing/2014/main" id="{63EC35D2-FB76-1DF5-4723-03FA46C82066}"/>
              </a:ext>
            </a:extLst>
          </p:cNvPr>
          <p:cNvSpPr>
            <a:spLocks noGrp="1"/>
          </p:cNvSpPr>
          <p:nvPr>
            <p:ph type="ftr" sz="quarter" idx="11"/>
          </p:nvPr>
        </p:nvSpPr>
        <p:spPr/>
        <p:txBody>
          <a:bodyPr/>
          <a:lstStyle/>
          <a:p>
            <a:r>
              <a:rPr lang="en-US"/>
              <a:t>Human Foods Program</a:t>
            </a:r>
            <a:endParaRPr lang="en-US" dirty="0"/>
          </a:p>
        </p:txBody>
      </p:sp>
      <p:pic>
        <p:nvPicPr>
          <p:cNvPr id="15" name="Picture 14" descr="Diagram&#10;&#10;AI-generated content may be incorrect.">
            <a:extLst>
              <a:ext uri="{FF2B5EF4-FFF2-40B4-BE49-F238E27FC236}">
                <a16:creationId xmlns:a16="http://schemas.microsoft.com/office/drawing/2014/main" id="{3E233737-6CDA-8CA1-F1A6-E453DA68EA86}"/>
              </a:ext>
            </a:extLst>
          </p:cNvPr>
          <p:cNvPicPr>
            <a:picLocks noChangeAspect="1"/>
          </p:cNvPicPr>
          <p:nvPr/>
        </p:nvPicPr>
        <p:blipFill>
          <a:blip r:embed="rId2"/>
          <a:stretch>
            <a:fillRect/>
          </a:stretch>
        </p:blipFill>
        <p:spPr>
          <a:xfrm>
            <a:off x="157119" y="1850988"/>
            <a:ext cx="4714058" cy="4272919"/>
          </a:xfrm>
          <a:prstGeom prst="rect">
            <a:avLst/>
          </a:prstGeom>
        </p:spPr>
      </p:pic>
      <p:pic>
        <p:nvPicPr>
          <p:cNvPr id="19" name="Picture 18" descr="Diagram&#10;&#10;AI-generated content may be incorrect.">
            <a:extLst>
              <a:ext uri="{FF2B5EF4-FFF2-40B4-BE49-F238E27FC236}">
                <a16:creationId xmlns:a16="http://schemas.microsoft.com/office/drawing/2014/main" id="{E328D777-00FE-A194-19D2-C2D80BD5F0DA}"/>
              </a:ext>
            </a:extLst>
          </p:cNvPr>
          <p:cNvPicPr>
            <a:picLocks noChangeAspect="1"/>
          </p:cNvPicPr>
          <p:nvPr/>
        </p:nvPicPr>
        <p:blipFill>
          <a:blip r:embed="rId3"/>
          <a:stretch>
            <a:fillRect/>
          </a:stretch>
        </p:blipFill>
        <p:spPr>
          <a:xfrm>
            <a:off x="5645780" y="1846921"/>
            <a:ext cx="4187921" cy="4276986"/>
          </a:xfrm>
          <a:prstGeom prst="rect">
            <a:avLst/>
          </a:prstGeom>
        </p:spPr>
      </p:pic>
      <p:sp>
        <p:nvSpPr>
          <p:cNvPr id="22" name="Right Brace 21">
            <a:extLst>
              <a:ext uri="{FF2B5EF4-FFF2-40B4-BE49-F238E27FC236}">
                <a16:creationId xmlns:a16="http://schemas.microsoft.com/office/drawing/2014/main" id="{C5A6ACCF-BDA4-4506-2B49-DB9E49907029}"/>
              </a:ext>
            </a:extLst>
          </p:cNvPr>
          <p:cNvSpPr/>
          <p:nvPr/>
        </p:nvSpPr>
        <p:spPr>
          <a:xfrm rot="16200000">
            <a:off x="4957311" y="-3381322"/>
            <a:ext cx="276225" cy="9876610"/>
          </a:xfrm>
          <a:prstGeom prst="righ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23" name="TextBox 22">
            <a:extLst>
              <a:ext uri="{FF2B5EF4-FFF2-40B4-BE49-F238E27FC236}">
                <a16:creationId xmlns:a16="http://schemas.microsoft.com/office/drawing/2014/main" id="{FFCD2AE5-00B8-4A43-5601-3F7019A6C136}"/>
              </a:ext>
            </a:extLst>
          </p:cNvPr>
          <p:cNvSpPr txBox="1"/>
          <p:nvPr/>
        </p:nvSpPr>
        <p:spPr>
          <a:xfrm>
            <a:off x="3188003" y="1043064"/>
            <a:ext cx="3974614" cy="369332"/>
          </a:xfrm>
          <a:prstGeom prst="rect">
            <a:avLst/>
          </a:prstGeom>
          <a:noFill/>
        </p:spPr>
        <p:txBody>
          <a:bodyPr wrap="none" rtlCol="0">
            <a:spAutoFit/>
          </a:bodyPr>
          <a:lstStyle/>
          <a:p>
            <a:r>
              <a:rPr lang="en-US" dirty="0"/>
              <a:t>fetal_pbtk model (2</a:t>
            </a:r>
            <a:r>
              <a:rPr lang="en-US" baseline="30000" dirty="0"/>
              <a:t>nd</a:t>
            </a:r>
            <a:r>
              <a:rPr lang="en-US" dirty="0"/>
              <a:t> and 3</a:t>
            </a:r>
            <a:r>
              <a:rPr lang="en-US" baseline="30000" dirty="0"/>
              <a:t>rd</a:t>
            </a:r>
            <a:r>
              <a:rPr lang="en-US" dirty="0"/>
              <a:t> trimesters)</a:t>
            </a:r>
          </a:p>
        </p:txBody>
      </p:sp>
      <p:sp>
        <p:nvSpPr>
          <p:cNvPr id="24" name="Rectangle: Rounded Corners 23">
            <a:extLst>
              <a:ext uri="{FF2B5EF4-FFF2-40B4-BE49-F238E27FC236}">
                <a16:creationId xmlns:a16="http://schemas.microsoft.com/office/drawing/2014/main" id="{DBAE6772-1807-2715-4027-E6415B88BC52}"/>
              </a:ext>
            </a:extLst>
          </p:cNvPr>
          <p:cNvSpPr/>
          <p:nvPr/>
        </p:nvSpPr>
        <p:spPr>
          <a:xfrm>
            <a:off x="2369959" y="5719427"/>
            <a:ext cx="1553454" cy="175879"/>
          </a:xfrm>
          <a:prstGeom prst="roundRect">
            <a:avLst/>
          </a:prstGeom>
          <a:pattFill prst="pct10">
            <a:fgClr>
              <a:schemeClr val="accent5">
                <a:lumMod val="60000"/>
                <a:lumOff val="40000"/>
              </a:schemeClr>
            </a:fgClr>
            <a:bgClr>
              <a:schemeClr val="bg1"/>
            </a:bgClr>
          </a:patt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b="1" dirty="0">
                <a:solidFill>
                  <a:schemeClr val="tx1"/>
                </a:solidFill>
              </a:rPr>
              <a:t>Placenta Tissue</a:t>
            </a:r>
          </a:p>
        </p:txBody>
      </p:sp>
      <p:sp>
        <p:nvSpPr>
          <p:cNvPr id="25" name="Rectangle: Rounded Corners 24">
            <a:extLst>
              <a:ext uri="{FF2B5EF4-FFF2-40B4-BE49-F238E27FC236}">
                <a16:creationId xmlns:a16="http://schemas.microsoft.com/office/drawing/2014/main" id="{C3521252-00ED-37D9-66A0-62D665093527}"/>
              </a:ext>
            </a:extLst>
          </p:cNvPr>
          <p:cNvSpPr/>
          <p:nvPr/>
        </p:nvSpPr>
        <p:spPr>
          <a:xfrm>
            <a:off x="2369959" y="5895306"/>
            <a:ext cx="1553454" cy="175879"/>
          </a:xfrm>
          <a:prstGeom prst="roundRect">
            <a:avLst/>
          </a:prstGeom>
          <a:pattFill prst="pct10">
            <a:fgClr>
              <a:schemeClr val="accent5">
                <a:lumMod val="60000"/>
                <a:lumOff val="40000"/>
              </a:schemeClr>
            </a:fgClr>
            <a:bgClr>
              <a:schemeClr val="bg1"/>
            </a:bgClr>
          </a:patt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b="1" dirty="0">
                <a:solidFill>
                  <a:schemeClr val="tx1"/>
                </a:solidFill>
              </a:rPr>
              <a:t>Placenta Blood</a:t>
            </a:r>
          </a:p>
        </p:txBody>
      </p:sp>
      <p:sp>
        <p:nvSpPr>
          <p:cNvPr id="26" name="Rectangle 25">
            <a:extLst>
              <a:ext uri="{FF2B5EF4-FFF2-40B4-BE49-F238E27FC236}">
                <a16:creationId xmlns:a16="http://schemas.microsoft.com/office/drawing/2014/main" id="{2FDB15CC-58D5-82DE-0826-C9315D5A476A}"/>
              </a:ext>
            </a:extLst>
          </p:cNvPr>
          <p:cNvSpPr/>
          <p:nvPr/>
        </p:nvSpPr>
        <p:spPr>
          <a:xfrm>
            <a:off x="5645780" y="3652503"/>
            <a:ext cx="596996" cy="933450"/>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C0B7C47-A2B4-2746-9B4F-CF6B77FDBCE6}"/>
              </a:ext>
            </a:extLst>
          </p:cNvPr>
          <p:cNvSpPr txBox="1"/>
          <p:nvPr/>
        </p:nvSpPr>
        <p:spPr>
          <a:xfrm>
            <a:off x="5721864" y="3762082"/>
            <a:ext cx="520912" cy="292388"/>
          </a:xfrm>
          <a:prstGeom prst="rect">
            <a:avLst/>
          </a:prstGeom>
          <a:noFill/>
        </p:spPr>
        <p:txBody>
          <a:bodyPr wrap="none" rtlCol="0">
            <a:spAutoFit/>
          </a:bodyPr>
          <a:lstStyle/>
          <a:p>
            <a:r>
              <a:rPr lang="en-US" sz="1300" b="1" dirty="0"/>
              <a:t>Fetal</a:t>
            </a:r>
          </a:p>
        </p:txBody>
      </p:sp>
      <p:pic>
        <p:nvPicPr>
          <p:cNvPr id="68" name="Picture 67">
            <a:extLst>
              <a:ext uri="{FF2B5EF4-FFF2-40B4-BE49-F238E27FC236}">
                <a16:creationId xmlns:a16="http://schemas.microsoft.com/office/drawing/2014/main" id="{31AEFF60-7F09-B0F5-0D5C-31CAEB651493}"/>
              </a:ext>
            </a:extLst>
          </p:cNvPr>
          <p:cNvPicPr>
            <a:picLocks noChangeAspect="1"/>
          </p:cNvPicPr>
          <p:nvPr/>
        </p:nvPicPr>
        <p:blipFill>
          <a:blip r:embed="rId4"/>
          <a:stretch>
            <a:fillRect/>
          </a:stretch>
        </p:blipFill>
        <p:spPr>
          <a:xfrm>
            <a:off x="10242435" y="3503622"/>
            <a:ext cx="1711439" cy="963583"/>
          </a:xfrm>
          <a:prstGeom prst="rect">
            <a:avLst/>
          </a:prstGeom>
        </p:spPr>
      </p:pic>
    </p:spTree>
    <p:extLst>
      <p:ext uri="{BB962C8B-B14F-4D97-AF65-F5344CB8AC3E}">
        <p14:creationId xmlns:p14="http://schemas.microsoft.com/office/powerpoint/2010/main" val="541694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EC3B5-0619-4387-7654-16796F0122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53407-A5C4-E8A9-823D-22D41AFFE459}"/>
              </a:ext>
            </a:extLst>
          </p:cNvPr>
          <p:cNvSpPr>
            <a:spLocks noGrp="1"/>
          </p:cNvSpPr>
          <p:nvPr>
            <p:ph type="title"/>
          </p:nvPr>
        </p:nvSpPr>
        <p:spPr>
          <a:xfrm>
            <a:off x="346877" y="352967"/>
            <a:ext cx="10515600" cy="548640"/>
          </a:xfrm>
        </p:spPr>
        <p:txBody>
          <a:bodyPr/>
          <a:lstStyle/>
          <a:p>
            <a:r>
              <a:rPr lang="en-US" dirty="0"/>
              <a:t>httk Models</a:t>
            </a:r>
          </a:p>
        </p:txBody>
      </p:sp>
      <p:sp>
        <p:nvSpPr>
          <p:cNvPr id="6" name="Date Placeholder 5">
            <a:extLst>
              <a:ext uri="{FF2B5EF4-FFF2-40B4-BE49-F238E27FC236}">
                <a16:creationId xmlns:a16="http://schemas.microsoft.com/office/drawing/2014/main" id="{2AF54CCE-E969-C4DA-8A15-07447D55AF9A}"/>
              </a:ext>
            </a:extLst>
          </p:cNvPr>
          <p:cNvSpPr>
            <a:spLocks noGrp="1"/>
          </p:cNvSpPr>
          <p:nvPr>
            <p:ph type="dt" sz="half" idx="10"/>
          </p:nvPr>
        </p:nvSpPr>
        <p:spPr/>
        <p:txBody>
          <a:bodyPr/>
          <a:lstStyle/>
          <a:p>
            <a:fld id="{4E730ECA-3815-4BA2-907C-678C029AE4F0}" type="datetime4">
              <a:rPr lang="en-US" smtClean="0"/>
              <a:t>September 15, 2025</a:t>
            </a:fld>
            <a:endParaRPr lang="en-US" dirty="0"/>
          </a:p>
        </p:txBody>
      </p:sp>
      <p:sp>
        <p:nvSpPr>
          <p:cNvPr id="7" name="Slide Number Placeholder 6">
            <a:extLst>
              <a:ext uri="{FF2B5EF4-FFF2-40B4-BE49-F238E27FC236}">
                <a16:creationId xmlns:a16="http://schemas.microsoft.com/office/drawing/2014/main" id="{1C4E29C1-6792-E8B7-F59D-186737674053}"/>
              </a:ext>
            </a:extLst>
          </p:cNvPr>
          <p:cNvSpPr>
            <a:spLocks noGrp="1"/>
          </p:cNvSpPr>
          <p:nvPr>
            <p:ph type="sldNum" sz="quarter" idx="12"/>
          </p:nvPr>
        </p:nvSpPr>
        <p:spPr/>
        <p:txBody>
          <a:bodyPr/>
          <a:lstStyle/>
          <a:p>
            <a:fld id="{2C451916-448D-084F-871F-01BF4E2B7E7A}" type="slidenum">
              <a:rPr lang="en-US" smtClean="0"/>
              <a:t>16</a:t>
            </a:fld>
            <a:endParaRPr lang="en-US"/>
          </a:p>
        </p:txBody>
      </p:sp>
      <p:sp>
        <p:nvSpPr>
          <p:cNvPr id="8" name="Footer Placeholder 7">
            <a:extLst>
              <a:ext uri="{FF2B5EF4-FFF2-40B4-BE49-F238E27FC236}">
                <a16:creationId xmlns:a16="http://schemas.microsoft.com/office/drawing/2014/main" id="{BDDA140A-1997-4810-B2DF-69419F686DF1}"/>
              </a:ext>
            </a:extLst>
          </p:cNvPr>
          <p:cNvSpPr>
            <a:spLocks noGrp="1"/>
          </p:cNvSpPr>
          <p:nvPr>
            <p:ph type="ftr" sz="quarter" idx="11"/>
          </p:nvPr>
        </p:nvSpPr>
        <p:spPr/>
        <p:txBody>
          <a:bodyPr/>
          <a:lstStyle/>
          <a:p>
            <a:r>
              <a:rPr lang="en-US"/>
              <a:t>Human Foods Program</a:t>
            </a:r>
            <a:endParaRPr lang="en-US" dirty="0"/>
          </a:p>
        </p:txBody>
      </p:sp>
      <p:pic>
        <p:nvPicPr>
          <p:cNvPr id="15" name="Picture 14" descr="Diagram&#10;&#10;AI-generated content may be incorrect.">
            <a:extLst>
              <a:ext uri="{FF2B5EF4-FFF2-40B4-BE49-F238E27FC236}">
                <a16:creationId xmlns:a16="http://schemas.microsoft.com/office/drawing/2014/main" id="{FC8A0C19-C62A-2995-DF78-EB2AEB38D1F9}"/>
              </a:ext>
            </a:extLst>
          </p:cNvPr>
          <p:cNvPicPr>
            <a:picLocks noChangeAspect="1"/>
          </p:cNvPicPr>
          <p:nvPr/>
        </p:nvPicPr>
        <p:blipFill>
          <a:blip r:embed="rId2"/>
          <a:stretch>
            <a:fillRect/>
          </a:stretch>
        </p:blipFill>
        <p:spPr>
          <a:xfrm>
            <a:off x="276229" y="2236711"/>
            <a:ext cx="4273119" cy="3873243"/>
          </a:xfrm>
          <a:prstGeom prst="rect">
            <a:avLst/>
          </a:prstGeom>
        </p:spPr>
      </p:pic>
      <p:pic>
        <p:nvPicPr>
          <p:cNvPr id="17" name="Picture 16" descr="A picture containing text&#10;&#10;AI-generated content may be incorrect.">
            <a:extLst>
              <a:ext uri="{FF2B5EF4-FFF2-40B4-BE49-F238E27FC236}">
                <a16:creationId xmlns:a16="http://schemas.microsoft.com/office/drawing/2014/main" id="{BF09F680-4C26-0092-011C-BEA272F81DB3}"/>
              </a:ext>
            </a:extLst>
          </p:cNvPr>
          <p:cNvPicPr>
            <a:picLocks noChangeAspect="1"/>
          </p:cNvPicPr>
          <p:nvPr/>
        </p:nvPicPr>
        <p:blipFill>
          <a:blip r:embed="rId3"/>
          <a:stretch>
            <a:fillRect/>
          </a:stretch>
        </p:blipFill>
        <p:spPr>
          <a:xfrm>
            <a:off x="5020807" y="3713442"/>
            <a:ext cx="2150386" cy="623981"/>
          </a:xfrm>
          <a:prstGeom prst="rect">
            <a:avLst/>
          </a:prstGeom>
        </p:spPr>
      </p:pic>
      <p:pic>
        <p:nvPicPr>
          <p:cNvPr id="19" name="Picture 18" descr="Diagram&#10;&#10;AI-generated content may be incorrect.">
            <a:extLst>
              <a:ext uri="{FF2B5EF4-FFF2-40B4-BE49-F238E27FC236}">
                <a16:creationId xmlns:a16="http://schemas.microsoft.com/office/drawing/2014/main" id="{4C41491F-E344-58A0-8F8D-B9C164273A23}"/>
              </a:ext>
            </a:extLst>
          </p:cNvPr>
          <p:cNvPicPr>
            <a:picLocks noChangeAspect="1"/>
          </p:cNvPicPr>
          <p:nvPr/>
        </p:nvPicPr>
        <p:blipFill>
          <a:blip r:embed="rId4"/>
          <a:stretch>
            <a:fillRect/>
          </a:stretch>
        </p:blipFill>
        <p:spPr>
          <a:xfrm>
            <a:off x="7642652" y="2232434"/>
            <a:ext cx="3796774" cy="3877520"/>
          </a:xfrm>
          <a:prstGeom prst="rect">
            <a:avLst/>
          </a:prstGeom>
        </p:spPr>
      </p:pic>
      <p:sp>
        <p:nvSpPr>
          <p:cNvPr id="20" name="Right Brace 19">
            <a:extLst>
              <a:ext uri="{FF2B5EF4-FFF2-40B4-BE49-F238E27FC236}">
                <a16:creationId xmlns:a16="http://schemas.microsoft.com/office/drawing/2014/main" id="{1DABF800-557E-825F-0D37-246FF1ADFCAC}"/>
              </a:ext>
            </a:extLst>
          </p:cNvPr>
          <p:cNvSpPr/>
          <p:nvPr/>
        </p:nvSpPr>
        <p:spPr>
          <a:xfrm rot="16200000">
            <a:off x="5957887" y="-4107166"/>
            <a:ext cx="276225" cy="11803788"/>
          </a:xfrm>
          <a:prstGeom prst="rightBrace">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 name="TextBox 2">
            <a:extLst>
              <a:ext uri="{FF2B5EF4-FFF2-40B4-BE49-F238E27FC236}">
                <a16:creationId xmlns:a16="http://schemas.microsoft.com/office/drawing/2014/main" id="{C719FA41-F6D9-C634-E625-287892904F98}"/>
              </a:ext>
            </a:extLst>
          </p:cNvPr>
          <p:cNvSpPr txBox="1"/>
          <p:nvPr/>
        </p:nvSpPr>
        <p:spPr>
          <a:xfrm>
            <a:off x="4964823" y="1229645"/>
            <a:ext cx="2262351" cy="369332"/>
          </a:xfrm>
          <a:prstGeom prst="rect">
            <a:avLst/>
          </a:prstGeom>
          <a:noFill/>
        </p:spPr>
        <p:txBody>
          <a:bodyPr wrap="none" rtlCol="0">
            <a:spAutoFit/>
          </a:bodyPr>
          <a:lstStyle/>
          <a:p>
            <a:r>
              <a:rPr lang="en-US" dirty="0"/>
              <a:t>Full_pregnancy model</a:t>
            </a:r>
          </a:p>
        </p:txBody>
      </p:sp>
      <p:pic>
        <p:nvPicPr>
          <p:cNvPr id="4" name="Picture 3">
            <a:extLst>
              <a:ext uri="{FF2B5EF4-FFF2-40B4-BE49-F238E27FC236}">
                <a16:creationId xmlns:a16="http://schemas.microsoft.com/office/drawing/2014/main" id="{83825D55-913B-A7F0-4B2B-BCD9341FCA2D}"/>
              </a:ext>
            </a:extLst>
          </p:cNvPr>
          <p:cNvPicPr>
            <a:picLocks noChangeAspect="1"/>
          </p:cNvPicPr>
          <p:nvPr/>
        </p:nvPicPr>
        <p:blipFill>
          <a:blip r:embed="rId5"/>
          <a:stretch>
            <a:fillRect/>
          </a:stretch>
        </p:blipFill>
        <p:spPr>
          <a:xfrm>
            <a:off x="5363263" y="4719759"/>
            <a:ext cx="1713124" cy="963251"/>
          </a:xfrm>
          <a:prstGeom prst="rect">
            <a:avLst/>
          </a:prstGeom>
        </p:spPr>
      </p:pic>
    </p:spTree>
    <p:extLst>
      <p:ext uri="{BB962C8B-B14F-4D97-AF65-F5344CB8AC3E}">
        <p14:creationId xmlns:p14="http://schemas.microsoft.com/office/powerpoint/2010/main" val="785801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89C0-F27E-E5EC-E99D-FE688DD8AF3A}"/>
              </a:ext>
            </a:extLst>
          </p:cNvPr>
          <p:cNvSpPr>
            <a:spLocks noGrp="1"/>
          </p:cNvSpPr>
          <p:nvPr>
            <p:ph type="title"/>
          </p:nvPr>
        </p:nvSpPr>
        <p:spPr>
          <a:xfrm>
            <a:off x="342904" y="540956"/>
            <a:ext cx="10515600" cy="548640"/>
          </a:xfrm>
        </p:spPr>
        <p:txBody>
          <a:bodyPr/>
          <a:lstStyle/>
          <a:p>
            <a:r>
              <a:rPr lang="en-US" dirty="0"/>
              <a:t>Additional Information on httk</a:t>
            </a:r>
          </a:p>
        </p:txBody>
      </p:sp>
      <p:sp>
        <p:nvSpPr>
          <p:cNvPr id="4" name="Date Placeholder 3">
            <a:extLst>
              <a:ext uri="{FF2B5EF4-FFF2-40B4-BE49-F238E27FC236}">
                <a16:creationId xmlns:a16="http://schemas.microsoft.com/office/drawing/2014/main" id="{CCD8532A-190F-3C35-C454-4598FD4FEFA6}"/>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38BE9428-2AAD-E372-F7D4-5BE98639B73B}"/>
              </a:ext>
            </a:extLst>
          </p:cNvPr>
          <p:cNvSpPr>
            <a:spLocks noGrp="1"/>
          </p:cNvSpPr>
          <p:nvPr>
            <p:ph type="sldNum" sz="quarter" idx="12"/>
          </p:nvPr>
        </p:nvSpPr>
        <p:spPr/>
        <p:txBody>
          <a:bodyPr/>
          <a:lstStyle/>
          <a:p>
            <a:fld id="{2C451916-448D-084F-871F-01BF4E2B7E7A}" type="slidenum">
              <a:rPr lang="en-US" smtClean="0"/>
              <a:t>17</a:t>
            </a:fld>
            <a:endParaRPr lang="en-US"/>
          </a:p>
        </p:txBody>
      </p:sp>
      <p:sp>
        <p:nvSpPr>
          <p:cNvPr id="6" name="Footer Placeholder 5">
            <a:extLst>
              <a:ext uri="{FF2B5EF4-FFF2-40B4-BE49-F238E27FC236}">
                <a16:creationId xmlns:a16="http://schemas.microsoft.com/office/drawing/2014/main" id="{2A315311-52C4-18BA-93AE-7C385F46EF2D}"/>
              </a:ext>
            </a:extLst>
          </p:cNvPr>
          <p:cNvSpPr>
            <a:spLocks noGrp="1"/>
          </p:cNvSpPr>
          <p:nvPr>
            <p:ph type="ftr" sz="quarter" idx="11"/>
          </p:nvPr>
        </p:nvSpPr>
        <p:spPr/>
        <p:txBody>
          <a:bodyPr/>
          <a:lstStyle/>
          <a:p>
            <a:r>
              <a:rPr lang="en-US"/>
              <a:t>Human Foods Program</a:t>
            </a:r>
            <a:endParaRPr lang="en-US" dirty="0"/>
          </a:p>
        </p:txBody>
      </p:sp>
      <p:sp>
        <p:nvSpPr>
          <p:cNvPr id="7" name="TextBox 6">
            <a:extLst>
              <a:ext uri="{FF2B5EF4-FFF2-40B4-BE49-F238E27FC236}">
                <a16:creationId xmlns:a16="http://schemas.microsoft.com/office/drawing/2014/main" id="{488066FA-40B1-0012-22EA-468245977523}"/>
              </a:ext>
            </a:extLst>
          </p:cNvPr>
          <p:cNvSpPr txBox="1"/>
          <p:nvPr/>
        </p:nvSpPr>
        <p:spPr>
          <a:xfrm>
            <a:off x="342904" y="1262666"/>
            <a:ext cx="11408109" cy="1169551"/>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Websites</a:t>
            </a:r>
          </a:p>
          <a:p>
            <a:endParaRPr lang="en-US" sz="8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hlinkClick r:id="rId2"/>
              </a:rPr>
              <a:t>https://github.com/USEPA/CompTox-ExpoCast-httk</a:t>
            </a:r>
            <a:endParaRPr lang="en-US" sz="1500" dirty="0">
              <a:latin typeface="Arial" panose="020B0604020202020204" pitchFamily="34" charset="0"/>
              <a:cs typeface="Arial" panose="020B0604020202020204" pitchFamily="34" charset="0"/>
            </a:endParaRPr>
          </a:p>
          <a:p>
            <a:endParaRPr lang="en-US" sz="8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hlinkClick r:id="rId3"/>
              </a:rPr>
              <a:t>https://cran.r-project.org/web/packages/httk/index.html</a:t>
            </a:r>
            <a:endParaRPr lang="en-US" sz="15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DAAF387-9C44-CCDF-CB71-DC9911229880}"/>
              </a:ext>
            </a:extLst>
          </p:cNvPr>
          <p:cNvSpPr txBox="1"/>
          <p:nvPr/>
        </p:nvSpPr>
        <p:spPr>
          <a:xfrm>
            <a:off x="342904" y="2605287"/>
            <a:ext cx="11511638" cy="35855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Publications</a:t>
            </a:r>
          </a:p>
          <a:p>
            <a:endParaRPr lang="en-US" sz="800" dirty="0">
              <a:latin typeface="Arial" panose="020B0604020202020204" pitchFamily="34" charset="0"/>
              <a:cs typeface="Arial" panose="020B0604020202020204" pitchFamily="34" charset="0"/>
            </a:endParaRPr>
          </a:p>
          <a:p>
            <a:pPr marL="342900" indent="-342900">
              <a:buFont typeface="+mj-lt"/>
              <a:buAutoNum type="arabicPeriod"/>
            </a:pPr>
            <a:r>
              <a:rPr lang="en-US" sz="1500" dirty="0">
                <a:latin typeface="Arial" panose="020B0604020202020204" pitchFamily="34" charset="0"/>
                <a:cs typeface="Arial" panose="020B0604020202020204" pitchFamily="34" charset="0"/>
              </a:rPr>
              <a:t>Breen, M., Ring, C.L., Kreutz, A., Goldsmith, M., and Wambaugh, J.F. (2021). High-throughput PBTK models for in vitro to in vivo extrapolation. </a:t>
            </a:r>
            <a:r>
              <a:rPr lang="en-US" sz="1500" i="1" dirty="0">
                <a:latin typeface="Arial" panose="020B0604020202020204" pitchFamily="34" charset="0"/>
                <a:cs typeface="Arial" panose="020B0604020202020204" pitchFamily="34" charset="0"/>
              </a:rPr>
              <a:t>Expert </a:t>
            </a:r>
            <a:r>
              <a:rPr lang="en-US" sz="1500" i="1" dirty="0" err="1">
                <a:latin typeface="Arial" panose="020B0604020202020204" pitchFamily="34" charset="0"/>
                <a:cs typeface="Arial" panose="020B0604020202020204" pitchFamily="34" charset="0"/>
              </a:rPr>
              <a:t>Opin</a:t>
            </a:r>
            <a:r>
              <a:rPr lang="en-US" sz="1500" i="1" dirty="0">
                <a:latin typeface="Arial" panose="020B0604020202020204" pitchFamily="34" charset="0"/>
                <a:cs typeface="Arial" panose="020B0604020202020204" pitchFamily="34" charset="0"/>
              </a:rPr>
              <a:t>. Drug </a:t>
            </a:r>
            <a:r>
              <a:rPr lang="en-US" sz="1500" i="1" dirty="0" err="1">
                <a:latin typeface="Arial" panose="020B0604020202020204" pitchFamily="34" charset="0"/>
                <a:cs typeface="Arial" panose="020B0604020202020204" pitchFamily="34" charset="0"/>
              </a:rPr>
              <a:t>Metab</a:t>
            </a:r>
            <a:r>
              <a:rPr lang="en-US" sz="1500" i="1" dirty="0">
                <a:latin typeface="Arial" panose="020B0604020202020204" pitchFamily="34" charset="0"/>
                <a:cs typeface="Arial" panose="020B0604020202020204" pitchFamily="34" charset="0"/>
              </a:rPr>
              <a:t>. </a:t>
            </a:r>
            <a:r>
              <a:rPr lang="en-US" sz="1500" i="1" dirty="0" err="1">
                <a:latin typeface="Arial" panose="020B0604020202020204" pitchFamily="34" charset="0"/>
                <a:cs typeface="Arial" panose="020B0604020202020204" pitchFamily="34" charset="0"/>
              </a:rPr>
              <a:t>Toxicol</a:t>
            </a:r>
            <a:r>
              <a:rPr lang="en-US" sz="1500" i="1" dirty="0">
                <a:latin typeface="Arial" panose="020B0604020202020204" pitchFamily="34" charset="0"/>
                <a:cs typeface="Arial" panose="020B0604020202020204" pitchFamily="34" charset="0"/>
              </a:rPr>
              <a:t>.</a:t>
            </a:r>
            <a:r>
              <a:rPr lang="en-US" sz="1500" dirty="0">
                <a:latin typeface="Arial" panose="020B0604020202020204" pitchFamily="34" charset="0"/>
                <a:cs typeface="Arial" panose="020B0604020202020204" pitchFamily="34" charset="0"/>
              </a:rPr>
              <a:t> 17(8)</a:t>
            </a:r>
            <a:r>
              <a:rPr lang="en-US" sz="1500" b="1" dirty="0">
                <a:latin typeface="Arial" panose="020B0604020202020204" pitchFamily="34" charset="0"/>
                <a:cs typeface="Arial" panose="020B0604020202020204" pitchFamily="34" charset="0"/>
              </a:rPr>
              <a:t>,</a:t>
            </a:r>
            <a:r>
              <a:rPr lang="en-US" sz="1500" dirty="0">
                <a:latin typeface="Arial" panose="020B0604020202020204" pitchFamily="34" charset="0"/>
                <a:cs typeface="Arial" panose="020B0604020202020204" pitchFamily="34" charset="0"/>
              </a:rPr>
              <a:t> 903–921. </a:t>
            </a:r>
            <a:r>
              <a:rPr lang="en-US" sz="1500" dirty="0" err="1">
                <a:latin typeface="Arial" panose="020B0604020202020204" pitchFamily="34" charset="0"/>
                <a:cs typeface="Arial" panose="020B0604020202020204" pitchFamily="34" charset="0"/>
              </a:rPr>
              <a:t>doi</a:t>
            </a:r>
            <a:r>
              <a:rPr lang="en-US" sz="1500" dirty="0">
                <a:latin typeface="Arial" panose="020B0604020202020204" pitchFamily="34" charset="0"/>
                <a:cs typeface="Arial" panose="020B0604020202020204" pitchFamily="34" charset="0"/>
              </a:rPr>
              <a:t>: 10.1080/17425255.2021.1935867.</a:t>
            </a:r>
          </a:p>
          <a:p>
            <a:pPr marL="342900" indent="-342900">
              <a:buFont typeface="+mj-lt"/>
              <a:buAutoNum type="arabicPeriod"/>
            </a:pPr>
            <a:r>
              <a:rPr lang="en-US" sz="1500" dirty="0">
                <a:latin typeface="Arial" panose="020B0604020202020204" pitchFamily="34" charset="0"/>
                <a:cs typeface="Arial" panose="020B0604020202020204" pitchFamily="34" charset="0"/>
              </a:rPr>
              <a:t>Breen, M., Wambaugh, J.F., Bernstein, A., Sfeir, M., and Ring, C.L. (2022). Simulating toxicokinetic variability to identify susceptible and highly exposed populations. </a:t>
            </a:r>
            <a:r>
              <a:rPr lang="en-US" sz="1500" i="1" dirty="0">
                <a:latin typeface="Arial" panose="020B0604020202020204" pitchFamily="34" charset="0"/>
                <a:cs typeface="Arial" panose="020B0604020202020204" pitchFamily="34" charset="0"/>
              </a:rPr>
              <a:t>J. Expo. Sci. Environ. Epidemiol.</a:t>
            </a:r>
            <a:r>
              <a:rPr lang="en-US" sz="1500" dirty="0">
                <a:latin typeface="Arial" panose="020B0604020202020204" pitchFamily="34" charset="0"/>
                <a:cs typeface="Arial" panose="020B0604020202020204" pitchFamily="34" charset="0"/>
              </a:rPr>
              <a:t> 32(6)</a:t>
            </a:r>
            <a:r>
              <a:rPr lang="en-US" sz="1500" b="1" dirty="0">
                <a:latin typeface="Arial" panose="020B0604020202020204" pitchFamily="34" charset="0"/>
                <a:cs typeface="Arial" panose="020B0604020202020204" pitchFamily="34" charset="0"/>
              </a:rPr>
              <a:t>,</a:t>
            </a:r>
            <a:r>
              <a:rPr lang="en-US" sz="1500" dirty="0">
                <a:latin typeface="Arial" panose="020B0604020202020204" pitchFamily="34" charset="0"/>
                <a:cs typeface="Arial" panose="020B0604020202020204" pitchFamily="34" charset="0"/>
              </a:rPr>
              <a:t> 855-863. </a:t>
            </a:r>
            <a:r>
              <a:rPr lang="en-US" sz="1500" dirty="0" err="1">
                <a:latin typeface="Arial" panose="020B0604020202020204" pitchFamily="34" charset="0"/>
                <a:cs typeface="Arial" panose="020B0604020202020204" pitchFamily="34" charset="0"/>
              </a:rPr>
              <a:t>doi</a:t>
            </a:r>
            <a:r>
              <a:rPr lang="en-US" sz="1500" dirty="0">
                <a:latin typeface="Arial" panose="020B0604020202020204" pitchFamily="34" charset="0"/>
                <a:cs typeface="Arial" panose="020B0604020202020204" pitchFamily="34" charset="0"/>
              </a:rPr>
              <a:t>: 10.1038/s41370-022-00491-0.</a:t>
            </a:r>
          </a:p>
          <a:p>
            <a:pPr marL="342900" indent="-342900">
              <a:buFont typeface="+mj-lt"/>
              <a:buAutoNum type="arabicPeriod"/>
            </a:pPr>
            <a:r>
              <a:rPr lang="en-US" sz="1500" dirty="0">
                <a:latin typeface="Arial" panose="020B0604020202020204" pitchFamily="34" charset="0"/>
                <a:cs typeface="Arial" panose="020B0604020202020204" pitchFamily="34" charset="0"/>
              </a:rPr>
              <a:t>Kapraun, D.F., Sfeir, M., Pearce, R.G., Davidson-Fritz, S.E., Lumen, A., Dallmann, A., et al. (2022). Evaluation of a rapid, generic human gestational dose model. </a:t>
            </a:r>
            <a:r>
              <a:rPr lang="en-US" sz="1500" i="1" dirty="0" err="1">
                <a:latin typeface="Arial" panose="020B0604020202020204" pitchFamily="34" charset="0"/>
                <a:cs typeface="Arial" panose="020B0604020202020204" pitchFamily="34" charset="0"/>
              </a:rPr>
              <a:t>Reprod</a:t>
            </a:r>
            <a:r>
              <a:rPr lang="en-US" sz="1500" i="1" dirty="0">
                <a:latin typeface="Arial" panose="020B0604020202020204" pitchFamily="34" charset="0"/>
                <a:cs typeface="Arial" panose="020B0604020202020204" pitchFamily="34" charset="0"/>
              </a:rPr>
              <a:t>. </a:t>
            </a:r>
            <a:r>
              <a:rPr lang="en-US" sz="1500" i="1" dirty="0" err="1">
                <a:latin typeface="Arial" panose="020B0604020202020204" pitchFamily="34" charset="0"/>
                <a:cs typeface="Arial" panose="020B0604020202020204" pitchFamily="34" charset="0"/>
              </a:rPr>
              <a:t>Toxicol</a:t>
            </a:r>
            <a:r>
              <a:rPr lang="en-US" sz="1500" i="1" dirty="0">
                <a:latin typeface="Arial" panose="020B0604020202020204" pitchFamily="34" charset="0"/>
                <a:cs typeface="Arial" panose="020B0604020202020204" pitchFamily="34" charset="0"/>
              </a:rPr>
              <a:t>.</a:t>
            </a:r>
            <a:r>
              <a:rPr lang="en-US" sz="1500" dirty="0">
                <a:latin typeface="Arial" panose="020B0604020202020204" pitchFamily="34" charset="0"/>
                <a:cs typeface="Arial" panose="020B0604020202020204" pitchFamily="34" charset="0"/>
              </a:rPr>
              <a:t> 113</a:t>
            </a:r>
            <a:r>
              <a:rPr lang="en-US" sz="1500" b="1" dirty="0">
                <a:latin typeface="Arial" panose="020B0604020202020204" pitchFamily="34" charset="0"/>
                <a:cs typeface="Arial" panose="020B0604020202020204" pitchFamily="34" charset="0"/>
              </a:rPr>
              <a:t>,</a:t>
            </a:r>
            <a:r>
              <a:rPr lang="en-US" sz="1500" dirty="0">
                <a:latin typeface="Arial" panose="020B0604020202020204" pitchFamily="34" charset="0"/>
                <a:cs typeface="Arial" panose="020B0604020202020204" pitchFamily="34" charset="0"/>
              </a:rPr>
              <a:t> 172-188. </a:t>
            </a:r>
            <a:r>
              <a:rPr lang="en-US" sz="1500" dirty="0" err="1">
                <a:latin typeface="Arial" panose="020B0604020202020204" pitchFamily="34" charset="0"/>
                <a:cs typeface="Arial" panose="020B0604020202020204" pitchFamily="34" charset="0"/>
              </a:rPr>
              <a:t>doi</a:t>
            </a:r>
            <a:r>
              <a:rPr lang="en-US" sz="1500" dirty="0">
                <a:latin typeface="Arial" panose="020B0604020202020204" pitchFamily="34" charset="0"/>
                <a:cs typeface="Arial" panose="020B0604020202020204" pitchFamily="34" charset="0"/>
              </a:rPr>
              <a:t>: 10.1016/j.reprotox.2022.09.004.</a:t>
            </a:r>
          </a:p>
          <a:p>
            <a:pPr marL="342900" indent="-342900">
              <a:buFont typeface="+mj-lt"/>
              <a:buAutoNum type="arabicPeriod"/>
            </a:pPr>
            <a:r>
              <a:rPr lang="en-US" sz="1500" dirty="0">
                <a:latin typeface="Arial" panose="020B0604020202020204" pitchFamily="34" charset="0"/>
                <a:cs typeface="Arial" panose="020B0604020202020204" pitchFamily="34" charset="0"/>
              </a:rPr>
              <a:t>Pearce, R.G., Setzer, R.W., Strope, C.L., Wambaugh, J.F., and Sipes, N.S. (2017). httk: R package for high-throughput toxicokinetics. </a:t>
            </a:r>
            <a:r>
              <a:rPr lang="en-US" sz="1500" i="1" dirty="0">
                <a:latin typeface="Arial" panose="020B0604020202020204" pitchFamily="34" charset="0"/>
                <a:cs typeface="Arial" panose="020B0604020202020204" pitchFamily="34" charset="0"/>
              </a:rPr>
              <a:t>J. Stat. </a:t>
            </a:r>
            <a:r>
              <a:rPr lang="en-US" sz="1500" i="1" dirty="0" err="1">
                <a:latin typeface="Arial" panose="020B0604020202020204" pitchFamily="34" charset="0"/>
                <a:cs typeface="Arial" panose="020B0604020202020204" pitchFamily="34" charset="0"/>
              </a:rPr>
              <a:t>Softw</a:t>
            </a:r>
            <a:r>
              <a:rPr lang="en-US" sz="1500" i="1" dirty="0">
                <a:latin typeface="Arial" panose="020B0604020202020204" pitchFamily="34" charset="0"/>
                <a:cs typeface="Arial" panose="020B0604020202020204" pitchFamily="34" charset="0"/>
              </a:rPr>
              <a:t>.</a:t>
            </a:r>
            <a:r>
              <a:rPr lang="en-US" sz="1500" dirty="0">
                <a:latin typeface="Arial" panose="020B0604020202020204" pitchFamily="34" charset="0"/>
                <a:cs typeface="Arial" panose="020B0604020202020204" pitchFamily="34" charset="0"/>
              </a:rPr>
              <a:t> 79(4)</a:t>
            </a:r>
            <a:r>
              <a:rPr lang="en-US" sz="1500" b="1" dirty="0">
                <a:latin typeface="Arial" panose="020B0604020202020204" pitchFamily="34" charset="0"/>
                <a:cs typeface="Arial" panose="020B0604020202020204" pitchFamily="34" charset="0"/>
              </a:rPr>
              <a:t>,</a:t>
            </a:r>
            <a:r>
              <a:rPr lang="en-US" sz="1500" dirty="0">
                <a:latin typeface="Arial" panose="020B0604020202020204" pitchFamily="34" charset="0"/>
                <a:cs typeface="Arial" panose="020B0604020202020204" pitchFamily="34" charset="0"/>
              </a:rPr>
              <a:t> 1-26. </a:t>
            </a:r>
            <a:r>
              <a:rPr lang="en-US" sz="1500" dirty="0" err="1">
                <a:latin typeface="Arial" panose="020B0604020202020204" pitchFamily="34" charset="0"/>
                <a:cs typeface="Arial" panose="020B0604020202020204" pitchFamily="34" charset="0"/>
              </a:rPr>
              <a:t>doi</a:t>
            </a:r>
            <a:r>
              <a:rPr lang="en-US" sz="1500" dirty="0">
                <a:latin typeface="Arial" panose="020B0604020202020204" pitchFamily="34" charset="0"/>
                <a:cs typeface="Arial" panose="020B0604020202020204" pitchFamily="34" charset="0"/>
              </a:rPr>
              <a:t>: 10.18637/jss.v079.i04.</a:t>
            </a:r>
          </a:p>
          <a:p>
            <a:pPr marL="342900" indent="-342900">
              <a:buFont typeface="+mj-lt"/>
              <a:buAutoNum type="arabicPeriod"/>
            </a:pPr>
            <a:r>
              <a:rPr lang="en-US" sz="1500" dirty="0">
                <a:latin typeface="Arial" panose="020B0604020202020204" pitchFamily="34" charset="0"/>
                <a:cs typeface="Arial" panose="020B0604020202020204" pitchFamily="34" charset="0"/>
              </a:rPr>
              <a:t>Truong, K.T., Wambaugh, J.F., Kapraun, D.F., Davidson-Fritz, S.E., Eytcheson, S., Judson, R.S., et al. (2025). Interpretation of thyroid-relevant bioactivity data for comparison to in vivo exposures: A prioritization approach for putative chemical inhibitors of in vitro deiodinase activity. </a:t>
            </a:r>
            <a:r>
              <a:rPr lang="en-US" sz="1500" i="1" dirty="0">
                <a:latin typeface="Arial" panose="020B0604020202020204" pitchFamily="34" charset="0"/>
                <a:cs typeface="Arial" panose="020B0604020202020204" pitchFamily="34" charset="0"/>
              </a:rPr>
              <a:t>Toxicology</a:t>
            </a:r>
            <a:r>
              <a:rPr lang="en-US" sz="1500" dirty="0">
                <a:latin typeface="Arial" panose="020B0604020202020204" pitchFamily="34" charset="0"/>
                <a:cs typeface="Arial" panose="020B0604020202020204" pitchFamily="34" charset="0"/>
              </a:rPr>
              <a:t> 515</a:t>
            </a:r>
            <a:r>
              <a:rPr lang="en-US" sz="1500" b="1" dirty="0">
                <a:latin typeface="Arial" panose="020B0604020202020204" pitchFamily="34" charset="0"/>
                <a:cs typeface="Arial" panose="020B0604020202020204" pitchFamily="34" charset="0"/>
              </a:rPr>
              <a:t>,</a:t>
            </a:r>
            <a:r>
              <a:rPr lang="en-US" sz="1500" dirty="0">
                <a:latin typeface="Arial" panose="020B0604020202020204" pitchFamily="34" charset="0"/>
                <a:cs typeface="Arial" panose="020B0604020202020204" pitchFamily="34" charset="0"/>
              </a:rPr>
              <a:t> 154157. </a:t>
            </a:r>
            <a:r>
              <a:rPr lang="en-US" sz="1500" dirty="0" err="1">
                <a:latin typeface="Arial" panose="020B0604020202020204" pitchFamily="34" charset="0"/>
                <a:cs typeface="Arial" panose="020B0604020202020204" pitchFamily="34" charset="0"/>
              </a:rPr>
              <a:t>doi</a:t>
            </a:r>
            <a:r>
              <a:rPr lang="en-US" sz="1500" dirty="0">
                <a:latin typeface="Arial" panose="020B0604020202020204" pitchFamily="34" charset="0"/>
                <a:cs typeface="Arial" panose="020B0604020202020204" pitchFamily="34" charset="0"/>
              </a:rPr>
              <a:t>: 10.1016/j.tox.2025.154157.</a:t>
            </a:r>
          </a:p>
          <a:p>
            <a:pPr marL="342900" indent="-342900">
              <a:buFont typeface="+mj-lt"/>
              <a:buAutoNum type="arabicPeriod"/>
            </a:pPr>
            <a:r>
              <a:rPr lang="en-US" sz="1500" dirty="0">
                <a:latin typeface="Arial" panose="020B0604020202020204" pitchFamily="34" charset="0"/>
                <a:cs typeface="Arial" panose="020B0604020202020204" pitchFamily="34" charset="0"/>
              </a:rPr>
              <a:t>Wambaugh, J.F., Wetmore, B.A., Ring, C.L., Nicolas, C.I., Pearce, R.G., Honda, G.S., et al. (2019). Assessing toxicokinetic uncertainty and variability in risk prioritization. </a:t>
            </a:r>
            <a:r>
              <a:rPr lang="en-US" sz="1500" i="1" dirty="0" err="1">
                <a:latin typeface="Arial" panose="020B0604020202020204" pitchFamily="34" charset="0"/>
                <a:cs typeface="Arial" panose="020B0604020202020204" pitchFamily="34" charset="0"/>
              </a:rPr>
              <a:t>Toxicol</a:t>
            </a:r>
            <a:r>
              <a:rPr lang="en-US" sz="1500" i="1" dirty="0">
                <a:latin typeface="Arial" panose="020B0604020202020204" pitchFamily="34" charset="0"/>
                <a:cs typeface="Arial" panose="020B0604020202020204" pitchFamily="34" charset="0"/>
              </a:rPr>
              <a:t>. Sci.</a:t>
            </a:r>
            <a:r>
              <a:rPr lang="en-US" sz="1500" dirty="0">
                <a:latin typeface="Arial" panose="020B0604020202020204" pitchFamily="34" charset="0"/>
                <a:cs typeface="Arial" panose="020B0604020202020204" pitchFamily="34" charset="0"/>
              </a:rPr>
              <a:t> 172(2)</a:t>
            </a:r>
            <a:r>
              <a:rPr lang="en-US" sz="1500" b="1" dirty="0">
                <a:latin typeface="Arial" panose="020B0604020202020204" pitchFamily="34" charset="0"/>
                <a:cs typeface="Arial" panose="020B0604020202020204" pitchFamily="34" charset="0"/>
              </a:rPr>
              <a:t>,</a:t>
            </a:r>
            <a:r>
              <a:rPr lang="en-US" sz="1500" dirty="0">
                <a:latin typeface="Arial" panose="020B0604020202020204" pitchFamily="34" charset="0"/>
                <a:cs typeface="Arial" panose="020B0604020202020204" pitchFamily="34" charset="0"/>
              </a:rPr>
              <a:t> 235-251. </a:t>
            </a:r>
            <a:r>
              <a:rPr lang="en-US" sz="1500" dirty="0" err="1">
                <a:latin typeface="Arial" panose="020B0604020202020204" pitchFamily="34" charset="0"/>
                <a:cs typeface="Arial" panose="020B0604020202020204" pitchFamily="34" charset="0"/>
              </a:rPr>
              <a:t>doi</a:t>
            </a:r>
            <a:r>
              <a:rPr lang="en-US" sz="1500" dirty="0">
                <a:latin typeface="Arial" panose="020B0604020202020204" pitchFamily="34" charset="0"/>
                <a:cs typeface="Arial" panose="020B0604020202020204" pitchFamily="34" charset="0"/>
              </a:rPr>
              <a:t>: 10.1093/</a:t>
            </a:r>
            <a:r>
              <a:rPr lang="en-US" sz="1500" dirty="0" err="1">
                <a:latin typeface="Arial" panose="020B0604020202020204" pitchFamily="34" charset="0"/>
                <a:cs typeface="Arial" panose="020B0604020202020204" pitchFamily="34" charset="0"/>
              </a:rPr>
              <a:t>toxsci</a:t>
            </a:r>
            <a:r>
              <a:rPr lang="en-US" sz="1500" dirty="0">
                <a:latin typeface="Arial" panose="020B0604020202020204" pitchFamily="34" charset="0"/>
                <a:cs typeface="Arial" panose="020B0604020202020204" pitchFamily="34" charset="0"/>
              </a:rPr>
              <a:t>/kfz205.</a:t>
            </a:r>
          </a:p>
        </p:txBody>
      </p:sp>
    </p:spTree>
    <p:extLst>
      <p:ext uri="{BB962C8B-B14F-4D97-AF65-F5344CB8AC3E}">
        <p14:creationId xmlns:p14="http://schemas.microsoft.com/office/powerpoint/2010/main" val="310708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5D91-D0AC-E833-D34B-194AF01B36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E01158-5096-DA0E-17F1-AB83C0319C29}"/>
              </a:ext>
            </a:extLst>
          </p:cNvPr>
          <p:cNvSpPr>
            <a:spLocks noGrp="1"/>
          </p:cNvSpPr>
          <p:nvPr>
            <p:ph type="ctrTitle"/>
          </p:nvPr>
        </p:nvSpPr>
        <p:spPr>
          <a:xfrm>
            <a:off x="971339" y="2790517"/>
            <a:ext cx="10249321" cy="1276966"/>
          </a:xfrm>
        </p:spPr>
        <p:txBody>
          <a:bodyPr/>
          <a:lstStyle/>
          <a:p>
            <a:r>
              <a:rPr lang="en-US" dirty="0"/>
              <a:t>Chemical Selection</a:t>
            </a:r>
          </a:p>
        </p:txBody>
      </p:sp>
      <p:sp>
        <p:nvSpPr>
          <p:cNvPr id="4" name="Date Placeholder 3">
            <a:extLst>
              <a:ext uri="{FF2B5EF4-FFF2-40B4-BE49-F238E27FC236}">
                <a16:creationId xmlns:a16="http://schemas.microsoft.com/office/drawing/2014/main" id="{2F7D8327-1C48-2834-F9C6-A6A1FF367A3F}"/>
              </a:ext>
            </a:extLst>
          </p:cNvPr>
          <p:cNvSpPr>
            <a:spLocks noGrp="1"/>
          </p:cNvSpPr>
          <p:nvPr>
            <p:ph type="dt" sz="half" idx="10"/>
          </p:nvPr>
        </p:nvSpPr>
        <p:spPr/>
        <p:txBody>
          <a:bodyPr/>
          <a:lstStyle/>
          <a:p>
            <a:fld id="{81FF0664-E376-4DA1-82B9-739BA9A2E335}"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AE91D61A-7C44-EB62-1F54-05698F18F3F1}"/>
              </a:ext>
            </a:extLst>
          </p:cNvPr>
          <p:cNvSpPr>
            <a:spLocks noGrp="1"/>
          </p:cNvSpPr>
          <p:nvPr>
            <p:ph type="sldNum" sz="quarter" idx="12"/>
          </p:nvPr>
        </p:nvSpPr>
        <p:spPr/>
        <p:txBody>
          <a:bodyPr/>
          <a:lstStyle/>
          <a:p>
            <a:fld id="{2C451916-448D-084F-871F-01BF4E2B7E7A}" type="slidenum">
              <a:rPr lang="en-US" smtClean="0"/>
              <a:t>18</a:t>
            </a:fld>
            <a:endParaRPr lang="en-US"/>
          </a:p>
        </p:txBody>
      </p:sp>
      <p:sp>
        <p:nvSpPr>
          <p:cNvPr id="6" name="Footer Placeholder 5">
            <a:extLst>
              <a:ext uri="{FF2B5EF4-FFF2-40B4-BE49-F238E27FC236}">
                <a16:creationId xmlns:a16="http://schemas.microsoft.com/office/drawing/2014/main" id="{759567E1-3A01-0A49-D7B7-D9E8F64E0CBE}"/>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4047529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4C1B6-78FF-DA03-9DF5-4105515079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9C1F0-DDBF-AAD6-18A2-CF79B26FBF8B}"/>
              </a:ext>
            </a:extLst>
          </p:cNvPr>
          <p:cNvSpPr>
            <a:spLocks noGrp="1"/>
          </p:cNvSpPr>
          <p:nvPr>
            <p:ph type="title"/>
          </p:nvPr>
        </p:nvSpPr>
        <p:spPr>
          <a:xfrm>
            <a:off x="399389" y="574013"/>
            <a:ext cx="10515600" cy="548640"/>
          </a:xfrm>
        </p:spPr>
        <p:txBody>
          <a:bodyPr/>
          <a:lstStyle/>
          <a:p>
            <a:r>
              <a:rPr lang="en-US" dirty="0"/>
              <a:t>Compound Selection Interface</a:t>
            </a:r>
          </a:p>
        </p:txBody>
      </p:sp>
      <p:sp>
        <p:nvSpPr>
          <p:cNvPr id="5" name="Date Placeholder 4">
            <a:extLst>
              <a:ext uri="{FF2B5EF4-FFF2-40B4-BE49-F238E27FC236}">
                <a16:creationId xmlns:a16="http://schemas.microsoft.com/office/drawing/2014/main" id="{CEC327B9-4728-153E-8532-67AC5F3ADC56}"/>
              </a:ext>
            </a:extLst>
          </p:cNvPr>
          <p:cNvSpPr>
            <a:spLocks noGrp="1"/>
          </p:cNvSpPr>
          <p:nvPr>
            <p:ph type="dt" sz="half" idx="10"/>
          </p:nvPr>
        </p:nvSpPr>
        <p:spPr/>
        <p:txBody>
          <a:bodyPr/>
          <a:lstStyle/>
          <a:p>
            <a:fld id="{E8251666-14B0-4CDF-80FC-95201AC9629B}" type="datetime4">
              <a:rPr lang="en-US" smtClean="0"/>
              <a:t>September 15, 2025</a:t>
            </a:fld>
            <a:endParaRPr lang="en-US"/>
          </a:p>
        </p:txBody>
      </p:sp>
      <p:sp>
        <p:nvSpPr>
          <p:cNvPr id="6" name="Slide Number Placeholder 5">
            <a:extLst>
              <a:ext uri="{FF2B5EF4-FFF2-40B4-BE49-F238E27FC236}">
                <a16:creationId xmlns:a16="http://schemas.microsoft.com/office/drawing/2014/main" id="{779CBED1-DA25-FCB0-A3AC-24B98D35B250}"/>
              </a:ext>
            </a:extLst>
          </p:cNvPr>
          <p:cNvSpPr>
            <a:spLocks noGrp="1"/>
          </p:cNvSpPr>
          <p:nvPr>
            <p:ph type="sldNum" sz="quarter" idx="12"/>
          </p:nvPr>
        </p:nvSpPr>
        <p:spPr/>
        <p:txBody>
          <a:bodyPr/>
          <a:lstStyle/>
          <a:p>
            <a:fld id="{2C451916-448D-084F-871F-01BF4E2B7E7A}" type="slidenum">
              <a:rPr lang="en-US" smtClean="0"/>
              <a:t>19</a:t>
            </a:fld>
            <a:endParaRPr lang="en-US"/>
          </a:p>
        </p:txBody>
      </p:sp>
      <p:sp>
        <p:nvSpPr>
          <p:cNvPr id="7" name="Footer Placeholder 6">
            <a:extLst>
              <a:ext uri="{FF2B5EF4-FFF2-40B4-BE49-F238E27FC236}">
                <a16:creationId xmlns:a16="http://schemas.microsoft.com/office/drawing/2014/main" id="{DA95B156-90B2-8C3E-F0DC-8A206DA08715}"/>
              </a:ext>
            </a:extLst>
          </p:cNvPr>
          <p:cNvSpPr>
            <a:spLocks noGrp="1"/>
          </p:cNvSpPr>
          <p:nvPr>
            <p:ph type="ftr" sz="quarter" idx="11"/>
          </p:nvPr>
        </p:nvSpPr>
        <p:spPr/>
        <p:txBody>
          <a:bodyPr/>
          <a:lstStyle/>
          <a:p>
            <a:r>
              <a:rPr lang="en-US"/>
              <a:t>Human Foods Program</a:t>
            </a:r>
            <a:endParaRPr lang="en-US" dirty="0"/>
          </a:p>
        </p:txBody>
      </p:sp>
      <p:pic>
        <p:nvPicPr>
          <p:cNvPr id="11" name="Picture 10">
            <a:extLst>
              <a:ext uri="{FF2B5EF4-FFF2-40B4-BE49-F238E27FC236}">
                <a16:creationId xmlns:a16="http://schemas.microsoft.com/office/drawing/2014/main" id="{4BE1DF3C-EB6D-6863-9D99-E2185C7A89FA}"/>
              </a:ext>
            </a:extLst>
          </p:cNvPr>
          <p:cNvPicPr>
            <a:picLocks noChangeAspect="1"/>
          </p:cNvPicPr>
          <p:nvPr/>
        </p:nvPicPr>
        <p:blipFill>
          <a:blip r:embed="rId2"/>
          <a:stretch>
            <a:fillRect/>
          </a:stretch>
        </p:blipFill>
        <p:spPr>
          <a:xfrm>
            <a:off x="1337040" y="1386587"/>
            <a:ext cx="9787872" cy="3340058"/>
          </a:xfrm>
          <a:prstGeom prst="rect">
            <a:avLst/>
          </a:prstGeom>
          <a:ln>
            <a:solidFill>
              <a:schemeClr val="bg1">
                <a:lumMod val="85000"/>
              </a:schemeClr>
            </a:solidFill>
          </a:ln>
        </p:spPr>
      </p:pic>
      <p:cxnSp>
        <p:nvCxnSpPr>
          <p:cNvPr id="13" name="Straight Arrow Connector 12">
            <a:extLst>
              <a:ext uri="{FF2B5EF4-FFF2-40B4-BE49-F238E27FC236}">
                <a16:creationId xmlns:a16="http://schemas.microsoft.com/office/drawing/2014/main" id="{323C42C5-9A08-740F-3622-00ACE5543768}"/>
              </a:ext>
            </a:extLst>
          </p:cNvPr>
          <p:cNvCxnSpPr>
            <a:cxnSpLocks/>
          </p:cNvCxnSpPr>
          <p:nvPr/>
        </p:nvCxnSpPr>
        <p:spPr>
          <a:xfrm flipH="1">
            <a:off x="2561984" y="4430189"/>
            <a:ext cx="251223" cy="487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1A88C12-F49B-855D-DB0F-5F6F08290C30}"/>
              </a:ext>
            </a:extLst>
          </p:cNvPr>
          <p:cNvCxnSpPr>
            <a:cxnSpLocks/>
          </p:cNvCxnSpPr>
          <p:nvPr/>
        </p:nvCxnSpPr>
        <p:spPr>
          <a:xfrm>
            <a:off x="8577943" y="3657600"/>
            <a:ext cx="664028" cy="11471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C093D2-D352-17B6-9FE4-3C89E199FF75}"/>
              </a:ext>
            </a:extLst>
          </p:cNvPr>
          <p:cNvSpPr txBox="1"/>
          <p:nvPr/>
        </p:nvSpPr>
        <p:spPr>
          <a:xfrm>
            <a:off x="655372" y="4946321"/>
            <a:ext cx="3492085" cy="923330"/>
          </a:xfrm>
          <a:prstGeom prst="rect">
            <a:avLst/>
          </a:prstGeom>
          <a:noFill/>
          <a:ln w="19050">
            <a:solidFill>
              <a:srgbClr val="FF0000"/>
            </a:solidFill>
          </a:ln>
        </p:spPr>
        <p:txBody>
          <a:bodyPr wrap="square" rtlCol="0">
            <a:spAutoFit/>
          </a:bodyPr>
          <a:lstStyle/>
          <a:p>
            <a:r>
              <a:rPr lang="en-US" dirty="0"/>
              <a:t>Downloadable folder detailing how to upload physicochemical data to simulate new compounds </a:t>
            </a:r>
          </a:p>
        </p:txBody>
      </p:sp>
      <p:sp>
        <p:nvSpPr>
          <p:cNvPr id="17" name="TextBox 16">
            <a:extLst>
              <a:ext uri="{FF2B5EF4-FFF2-40B4-BE49-F238E27FC236}">
                <a16:creationId xmlns:a16="http://schemas.microsoft.com/office/drawing/2014/main" id="{09EA22F1-E21F-6F99-499F-5DE76DCAC73F}"/>
              </a:ext>
            </a:extLst>
          </p:cNvPr>
          <p:cNvSpPr txBox="1"/>
          <p:nvPr/>
        </p:nvSpPr>
        <p:spPr>
          <a:xfrm>
            <a:off x="8497902" y="4864515"/>
            <a:ext cx="2982968" cy="1200329"/>
          </a:xfrm>
          <a:prstGeom prst="rect">
            <a:avLst/>
          </a:prstGeom>
          <a:noFill/>
          <a:ln w="19050">
            <a:solidFill>
              <a:srgbClr val="FF0000"/>
            </a:solidFill>
          </a:ln>
        </p:spPr>
        <p:txBody>
          <a:bodyPr wrap="square" rtlCol="0">
            <a:spAutoFit/>
          </a:bodyPr>
          <a:lstStyle/>
          <a:p>
            <a:r>
              <a:rPr lang="en-US" dirty="0"/>
              <a:t>Click here to upload a CSV file of physicochemical data for chemicals not available in the preloaded drop-down list</a:t>
            </a:r>
          </a:p>
        </p:txBody>
      </p:sp>
      <p:cxnSp>
        <p:nvCxnSpPr>
          <p:cNvPr id="3" name="Straight Arrow Connector 2">
            <a:extLst>
              <a:ext uri="{FF2B5EF4-FFF2-40B4-BE49-F238E27FC236}">
                <a16:creationId xmlns:a16="http://schemas.microsoft.com/office/drawing/2014/main" id="{EF5151E2-C9AC-8CD4-3973-44CC8B01A938}"/>
              </a:ext>
            </a:extLst>
          </p:cNvPr>
          <p:cNvCxnSpPr>
            <a:cxnSpLocks/>
          </p:cNvCxnSpPr>
          <p:nvPr/>
        </p:nvCxnSpPr>
        <p:spPr>
          <a:xfrm>
            <a:off x="5822346" y="4378753"/>
            <a:ext cx="0" cy="454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61900-41F7-0DEC-B8EE-656D1ADF2AE2}"/>
              </a:ext>
            </a:extLst>
          </p:cNvPr>
          <p:cNvSpPr txBox="1"/>
          <p:nvPr/>
        </p:nvSpPr>
        <p:spPr>
          <a:xfrm>
            <a:off x="4580969" y="4864515"/>
            <a:ext cx="3300014" cy="1200329"/>
          </a:xfrm>
          <a:prstGeom prst="rect">
            <a:avLst/>
          </a:prstGeom>
          <a:noFill/>
          <a:ln w="19050">
            <a:solidFill>
              <a:srgbClr val="FF0000"/>
            </a:solidFill>
          </a:ln>
        </p:spPr>
        <p:txBody>
          <a:bodyPr wrap="square" rtlCol="0">
            <a:spAutoFit/>
          </a:bodyPr>
          <a:lstStyle/>
          <a:p>
            <a:r>
              <a:rPr lang="en-US" dirty="0"/>
              <a:t>Drop-down list of chemicals with data already preloaded into httk, contains only compounds with adequate data for simulation</a:t>
            </a:r>
          </a:p>
        </p:txBody>
      </p:sp>
    </p:spTree>
    <p:extLst>
      <p:ext uri="{BB962C8B-B14F-4D97-AF65-F5344CB8AC3E}">
        <p14:creationId xmlns:p14="http://schemas.microsoft.com/office/powerpoint/2010/main" val="18214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F57DB-14AC-F165-6E1B-6216B74A94A2}"/>
              </a:ext>
            </a:extLst>
          </p:cNvPr>
          <p:cNvSpPr>
            <a:spLocks noGrp="1"/>
          </p:cNvSpPr>
          <p:nvPr>
            <p:ph type="dt" sz="half" idx="10"/>
          </p:nvPr>
        </p:nvSpPr>
        <p:spPr/>
        <p:txBody>
          <a:bodyPr/>
          <a:lstStyle/>
          <a:p>
            <a:fld id="{67E03B98-75E0-447C-9964-6BA3CA0500CD}"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913E572B-2B67-BAD5-7B75-4690C0F15F91}"/>
              </a:ext>
            </a:extLst>
          </p:cNvPr>
          <p:cNvSpPr>
            <a:spLocks noGrp="1"/>
          </p:cNvSpPr>
          <p:nvPr>
            <p:ph type="sldNum" sz="quarter" idx="12"/>
          </p:nvPr>
        </p:nvSpPr>
        <p:spPr/>
        <p:txBody>
          <a:bodyPr/>
          <a:lstStyle/>
          <a:p>
            <a:fld id="{2C451916-448D-084F-871F-01BF4E2B7E7A}" type="slidenum">
              <a:rPr lang="en-US" smtClean="0"/>
              <a:t>2</a:t>
            </a:fld>
            <a:endParaRPr lang="en-US"/>
          </a:p>
        </p:txBody>
      </p:sp>
      <p:sp>
        <p:nvSpPr>
          <p:cNvPr id="6" name="Footer Placeholder 5">
            <a:extLst>
              <a:ext uri="{FF2B5EF4-FFF2-40B4-BE49-F238E27FC236}">
                <a16:creationId xmlns:a16="http://schemas.microsoft.com/office/drawing/2014/main" id="{8F52D540-0F0A-8653-D725-19191214654D}"/>
              </a:ext>
            </a:extLst>
          </p:cNvPr>
          <p:cNvSpPr>
            <a:spLocks noGrp="1"/>
          </p:cNvSpPr>
          <p:nvPr>
            <p:ph type="ftr" sz="quarter" idx="11"/>
          </p:nvPr>
        </p:nvSpPr>
        <p:spPr/>
        <p:txBody>
          <a:bodyPr/>
          <a:lstStyle/>
          <a:p>
            <a:r>
              <a:rPr lang="en-US" dirty="0"/>
              <a:t>Human Foods Program</a:t>
            </a:r>
          </a:p>
        </p:txBody>
      </p:sp>
      <p:sp>
        <p:nvSpPr>
          <p:cNvPr id="7" name="Title 1">
            <a:extLst>
              <a:ext uri="{FF2B5EF4-FFF2-40B4-BE49-F238E27FC236}">
                <a16:creationId xmlns:a16="http://schemas.microsoft.com/office/drawing/2014/main" id="{6CA853B5-C95F-628C-C265-EAC41BD19759}"/>
              </a:ext>
            </a:extLst>
          </p:cNvPr>
          <p:cNvSpPr>
            <a:spLocks noGrp="1"/>
          </p:cNvSpPr>
          <p:nvPr>
            <p:ph type="ctrTitle"/>
          </p:nvPr>
        </p:nvSpPr>
        <p:spPr>
          <a:xfrm>
            <a:off x="500742" y="2063135"/>
            <a:ext cx="11212287" cy="1276966"/>
          </a:xfrm>
        </p:spPr>
        <p:txBody>
          <a:bodyPr>
            <a:normAutofit fontScale="90000"/>
          </a:bodyPr>
          <a:lstStyle/>
          <a:p>
            <a:pPr>
              <a:lnSpc>
                <a:spcPct val="111111"/>
              </a:lnSpc>
            </a:pPr>
            <a:r>
              <a:rPr lang="en-US" dirty="0">
                <a:latin typeface="Merriweather"/>
                <a:cs typeface="Arial"/>
              </a:rPr>
              <a:t>Toxicokinetic Chemical Simulator (ToCS):</a:t>
            </a:r>
            <a:br>
              <a:rPr lang="en-US" dirty="0">
                <a:latin typeface="Merriweather"/>
              </a:rPr>
            </a:br>
            <a:r>
              <a:rPr lang="en-US" dirty="0">
                <a:latin typeface="Merriweather"/>
                <a:cs typeface="Arial"/>
              </a:rPr>
              <a:t>A Graphical User Interface for High-Throughput Chemical Analysis</a:t>
            </a:r>
            <a:endParaRPr lang="en-US" dirty="0"/>
          </a:p>
        </p:txBody>
      </p:sp>
      <p:sp>
        <p:nvSpPr>
          <p:cNvPr id="8" name="Subtitle 2">
            <a:extLst>
              <a:ext uri="{FF2B5EF4-FFF2-40B4-BE49-F238E27FC236}">
                <a16:creationId xmlns:a16="http://schemas.microsoft.com/office/drawing/2014/main" id="{B627813E-7EDF-FC55-6E2D-488E31A53033}"/>
              </a:ext>
            </a:extLst>
          </p:cNvPr>
          <p:cNvSpPr>
            <a:spLocks noGrp="1"/>
          </p:cNvSpPr>
          <p:nvPr>
            <p:ph type="subTitle" idx="1"/>
          </p:nvPr>
        </p:nvSpPr>
        <p:spPr>
          <a:xfrm>
            <a:off x="920265" y="4299857"/>
            <a:ext cx="9987221" cy="1964464"/>
          </a:xfrm>
        </p:spPr>
        <p:txBody>
          <a:bodyPr vert="horz" lIns="91440" tIns="45720" rIns="91440" bIns="45720" rtlCol="0" anchor="t">
            <a:normAutofit fontScale="92500"/>
          </a:bodyPr>
          <a:lstStyle/>
          <a:p>
            <a:pPr>
              <a:lnSpc>
                <a:spcPct val="120370"/>
              </a:lnSpc>
            </a:pPr>
            <a:r>
              <a:rPr lang="en-US" dirty="0">
                <a:latin typeface="Helvetica"/>
                <a:cs typeface="Arial"/>
              </a:rPr>
              <a:t>Kristen Leonard</a:t>
            </a:r>
            <a:br>
              <a:rPr lang="en-US" dirty="0">
                <a:latin typeface="Helvetica"/>
              </a:rPr>
            </a:br>
            <a:r>
              <a:rPr lang="en-US" dirty="0">
                <a:latin typeface="Helvetica"/>
                <a:cs typeface="Arial"/>
              </a:rPr>
              <a:t>Contractor</a:t>
            </a:r>
            <a:br>
              <a:rPr lang="en-US" dirty="0">
                <a:latin typeface="Helvetica"/>
              </a:rPr>
            </a:br>
            <a:r>
              <a:rPr lang="en-US" dirty="0">
                <a:latin typeface="Helvetica"/>
                <a:cs typeface="Arial"/>
              </a:rPr>
              <a:t>Office of Scientific Coordination and Computational Sciences (OSCCS)</a:t>
            </a:r>
            <a:endParaRPr lang="en-US" dirty="0"/>
          </a:p>
          <a:p>
            <a:pPr>
              <a:lnSpc>
                <a:spcPct val="120370"/>
              </a:lnSpc>
            </a:pPr>
            <a:r>
              <a:rPr lang="en-US" dirty="0">
                <a:latin typeface="Helvetica"/>
                <a:cs typeface="Arial"/>
              </a:rPr>
              <a:t>October XX, 2025</a:t>
            </a:r>
          </a:p>
        </p:txBody>
      </p:sp>
    </p:spTree>
    <p:extLst>
      <p:ext uri="{BB962C8B-B14F-4D97-AF65-F5344CB8AC3E}">
        <p14:creationId xmlns:p14="http://schemas.microsoft.com/office/powerpoint/2010/main" val="2369739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F4CB-3FF5-8CAE-460F-0C8A6B6F2913}"/>
              </a:ext>
            </a:extLst>
          </p:cNvPr>
          <p:cNvSpPr>
            <a:spLocks noGrp="1"/>
          </p:cNvSpPr>
          <p:nvPr>
            <p:ph type="title"/>
          </p:nvPr>
        </p:nvSpPr>
        <p:spPr/>
        <p:txBody>
          <a:bodyPr/>
          <a:lstStyle/>
          <a:p>
            <a:r>
              <a:rPr lang="en-US" dirty="0"/>
              <a:t>Compound Selection: Preloaded Drop-Down List</a:t>
            </a:r>
          </a:p>
        </p:txBody>
      </p:sp>
      <p:pic>
        <p:nvPicPr>
          <p:cNvPr id="9" name="Content Placeholder 8" descr="Graphical user interface, text, application&#10;&#10;AI-generated content may be incorrect.">
            <a:extLst>
              <a:ext uri="{FF2B5EF4-FFF2-40B4-BE49-F238E27FC236}">
                <a16:creationId xmlns:a16="http://schemas.microsoft.com/office/drawing/2014/main" id="{9FB4B20C-2B59-8597-5CB7-585CC455A911}"/>
              </a:ext>
            </a:extLst>
          </p:cNvPr>
          <p:cNvPicPr>
            <a:picLocks noGrp="1" noChangeAspect="1"/>
          </p:cNvPicPr>
          <p:nvPr>
            <p:ph sz="half" idx="2"/>
          </p:nvPr>
        </p:nvPicPr>
        <p:blipFill>
          <a:blip r:embed="rId2"/>
          <a:stretch>
            <a:fillRect/>
          </a:stretch>
        </p:blipFill>
        <p:spPr>
          <a:xfrm>
            <a:off x="7467600" y="1906109"/>
            <a:ext cx="3857141" cy="4351338"/>
          </a:xfrm>
          <a:ln>
            <a:solidFill>
              <a:schemeClr val="bg1">
                <a:lumMod val="85000"/>
              </a:schemeClr>
            </a:solidFill>
          </a:ln>
        </p:spPr>
      </p:pic>
      <p:sp>
        <p:nvSpPr>
          <p:cNvPr id="5" name="Date Placeholder 4">
            <a:extLst>
              <a:ext uri="{FF2B5EF4-FFF2-40B4-BE49-F238E27FC236}">
                <a16:creationId xmlns:a16="http://schemas.microsoft.com/office/drawing/2014/main" id="{0D1C03E5-A17E-BC92-8688-0D124FD1D901}"/>
              </a:ext>
            </a:extLst>
          </p:cNvPr>
          <p:cNvSpPr>
            <a:spLocks noGrp="1"/>
          </p:cNvSpPr>
          <p:nvPr>
            <p:ph type="dt" sz="half" idx="10"/>
          </p:nvPr>
        </p:nvSpPr>
        <p:spPr/>
        <p:txBody>
          <a:bodyPr/>
          <a:lstStyle/>
          <a:p>
            <a:fld id="{E8251666-14B0-4CDF-80FC-95201AC9629B}" type="datetime4">
              <a:rPr lang="en-US" smtClean="0"/>
              <a:t>September 15, 2025</a:t>
            </a:fld>
            <a:endParaRPr lang="en-US"/>
          </a:p>
        </p:txBody>
      </p:sp>
      <p:sp>
        <p:nvSpPr>
          <p:cNvPr id="6" name="Slide Number Placeholder 5">
            <a:extLst>
              <a:ext uri="{FF2B5EF4-FFF2-40B4-BE49-F238E27FC236}">
                <a16:creationId xmlns:a16="http://schemas.microsoft.com/office/drawing/2014/main" id="{7D33B304-7889-E2A5-0A15-17A18183BCB9}"/>
              </a:ext>
            </a:extLst>
          </p:cNvPr>
          <p:cNvSpPr>
            <a:spLocks noGrp="1"/>
          </p:cNvSpPr>
          <p:nvPr>
            <p:ph type="sldNum" sz="quarter" idx="12"/>
          </p:nvPr>
        </p:nvSpPr>
        <p:spPr/>
        <p:txBody>
          <a:bodyPr/>
          <a:lstStyle/>
          <a:p>
            <a:fld id="{2C451916-448D-084F-871F-01BF4E2B7E7A}" type="slidenum">
              <a:rPr lang="en-US" smtClean="0"/>
              <a:t>20</a:t>
            </a:fld>
            <a:endParaRPr lang="en-US"/>
          </a:p>
        </p:txBody>
      </p:sp>
      <p:sp>
        <p:nvSpPr>
          <p:cNvPr id="7" name="Footer Placeholder 6">
            <a:extLst>
              <a:ext uri="{FF2B5EF4-FFF2-40B4-BE49-F238E27FC236}">
                <a16:creationId xmlns:a16="http://schemas.microsoft.com/office/drawing/2014/main" id="{504F1B13-4AD5-ED75-6F50-D0E9DD0D4998}"/>
              </a:ext>
            </a:extLst>
          </p:cNvPr>
          <p:cNvSpPr>
            <a:spLocks noGrp="1"/>
          </p:cNvSpPr>
          <p:nvPr>
            <p:ph type="ftr" sz="quarter" idx="11"/>
          </p:nvPr>
        </p:nvSpPr>
        <p:spPr/>
        <p:txBody>
          <a:bodyPr/>
          <a:lstStyle/>
          <a:p>
            <a:r>
              <a:rPr lang="en-US"/>
              <a:t>Human Foods Program</a:t>
            </a:r>
            <a:endParaRPr lang="en-US" dirty="0"/>
          </a:p>
        </p:txBody>
      </p:sp>
      <p:sp>
        <p:nvSpPr>
          <p:cNvPr id="10" name="TextBox 9">
            <a:extLst>
              <a:ext uri="{FF2B5EF4-FFF2-40B4-BE49-F238E27FC236}">
                <a16:creationId xmlns:a16="http://schemas.microsoft.com/office/drawing/2014/main" id="{31895298-DC34-94E6-FF12-875B9C77C9A5}"/>
              </a:ext>
            </a:extLst>
          </p:cNvPr>
          <p:cNvSpPr txBox="1"/>
          <p:nvPr/>
        </p:nvSpPr>
        <p:spPr>
          <a:xfrm>
            <a:off x="493059" y="2115670"/>
            <a:ext cx="6806094" cy="3416320"/>
          </a:xfrm>
          <a:prstGeom prst="rect">
            <a:avLst/>
          </a:prstGeom>
          <a:noFill/>
        </p:spPr>
        <p:txBody>
          <a:bodyPr wrap="none" rtlCol="0">
            <a:spAutoFit/>
          </a:bodyPr>
          <a:lstStyle/>
          <a:p>
            <a:pPr marL="285750" indent="-285750">
              <a:buFont typeface="Arial" panose="020B0604020202020204" pitchFamily="34" charset="0"/>
              <a:buChar char="•"/>
            </a:pPr>
            <a:r>
              <a:rPr lang="en-US" sz="2400" dirty="0"/>
              <a:t>Contains compounds with data already in httk</a:t>
            </a:r>
          </a:p>
          <a:p>
            <a:endParaRPr lang="en-US" sz="2400" dirty="0"/>
          </a:p>
          <a:p>
            <a:pPr marL="285750" indent="-285750">
              <a:buFont typeface="Arial" panose="020B0604020202020204" pitchFamily="34" charset="0"/>
              <a:buChar char="•"/>
            </a:pPr>
            <a:r>
              <a:rPr lang="en-US" sz="2400" dirty="0"/>
              <a:t>Search the drop-down list by:</a:t>
            </a:r>
          </a:p>
          <a:p>
            <a:endParaRPr lang="en-US" sz="2400" dirty="0"/>
          </a:p>
          <a:p>
            <a:pPr marL="742950" lvl="1" indent="-285750">
              <a:buFont typeface="Arial" panose="020B0604020202020204" pitchFamily="34" charset="0"/>
              <a:buChar char="•"/>
            </a:pPr>
            <a:r>
              <a:rPr lang="en-US" sz="2400" dirty="0"/>
              <a:t>Typing in the CAS number (recommended)</a:t>
            </a:r>
          </a:p>
          <a:p>
            <a:pPr lvl="1"/>
            <a:endParaRPr lang="en-US" sz="2400" dirty="0"/>
          </a:p>
          <a:p>
            <a:pPr marL="742950" lvl="1" indent="-285750">
              <a:buFont typeface="Arial" panose="020B0604020202020204" pitchFamily="34" charset="0"/>
              <a:buChar char="•"/>
            </a:pPr>
            <a:r>
              <a:rPr lang="en-US" sz="2400" dirty="0"/>
              <a:t>Typing in the compound name</a:t>
            </a:r>
          </a:p>
          <a:p>
            <a:pPr lvl="1"/>
            <a:endParaRPr lang="en-US" sz="2400" dirty="0"/>
          </a:p>
          <a:p>
            <a:pPr marL="742950" lvl="1" indent="-285750">
              <a:buFont typeface="Arial" panose="020B0604020202020204" pitchFamily="34" charset="0"/>
              <a:buChar char="•"/>
            </a:pPr>
            <a:r>
              <a:rPr lang="en-US" sz="2400" dirty="0"/>
              <a:t>Scrolling the list (all compounds are not visible)</a:t>
            </a:r>
          </a:p>
        </p:txBody>
      </p:sp>
    </p:spTree>
    <p:extLst>
      <p:ext uri="{BB962C8B-B14F-4D97-AF65-F5344CB8AC3E}">
        <p14:creationId xmlns:p14="http://schemas.microsoft.com/office/powerpoint/2010/main" val="365625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DAB91-BF5D-03AC-91D3-A65394939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409FF-0752-6378-3777-3443FBDFE93D}"/>
              </a:ext>
            </a:extLst>
          </p:cNvPr>
          <p:cNvSpPr>
            <a:spLocks noGrp="1"/>
          </p:cNvSpPr>
          <p:nvPr>
            <p:ph type="title"/>
          </p:nvPr>
        </p:nvSpPr>
        <p:spPr>
          <a:xfrm>
            <a:off x="346877" y="643314"/>
            <a:ext cx="10515600" cy="548640"/>
          </a:xfrm>
        </p:spPr>
        <p:txBody>
          <a:bodyPr/>
          <a:lstStyle/>
          <a:p>
            <a:r>
              <a:rPr lang="en-US" dirty="0"/>
              <a:t>Compound Selection: Upload Your Own Compounds</a:t>
            </a:r>
          </a:p>
        </p:txBody>
      </p:sp>
      <p:sp>
        <p:nvSpPr>
          <p:cNvPr id="5" name="Date Placeholder 4">
            <a:extLst>
              <a:ext uri="{FF2B5EF4-FFF2-40B4-BE49-F238E27FC236}">
                <a16:creationId xmlns:a16="http://schemas.microsoft.com/office/drawing/2014/main" id="{ED8D51FB-FFE6-3F8E-A3B5-AD0955C79740}"/>
              </a:ext>
            </a:extLst>
          </p:cNvPr>
          <p:cNvSpPr>
            <a:spLocks noGrp="1"/>
          </p:cNvSpPr>
          <p:nvPr>
            <p:ph type="dt" sz="half" idx="10"/>
          </p:nvPr>
        </p:nvSpPr>
        <p:spPr/>
        <p:txBody>
          <a:bodyPr/>
          <a:lstStyle/>
          <a:p>
            <a:fld id="{E8251666-14B0-4CDF-80FC-95201AC9629B}" type="datetime4">
              <a:rPr lang="en-US" smtClean="0"/>
              <a:t>September 15, 2025</a:t>
            </a:fld>
            <a:endParaRPr lang="en-US"/>
          </a:p>
        </p:txBody>
      </p:sp>
      <p:sp>
        <p:nvSpPr>
          <p:cNvPr id="6" name="Slide Number Placeholder 5">
            <a:extLst>
              <a:ext uri="{FF2B5EF4-FFF2-40B4-BE49-F238E27FC236}">
                <a16:creationId xmlns:a16="http://schemas.microsoft.com/office/drawing/2014/main" id="{35C52245-D480-FE22-F586-FC23C2346C34}"/>
              </a:ext>
            </a:extLst>
          </p:cNvPr>
          <p:cNvSpPr>
            <a:spLocks noGrp="1"/>
          </p:cNvSpPr>
          <p:nvPr>
            <p:ph type="sldNum" sz="quarter" idx="12"/>
          </p:nvPr>
        </p:nvSpPr>
        <p:spPr/>
        <p:txBody>
          <a:bodyPr/>
          <a:lstStyle/>
          <a:p>
            <a:fld id="{2C451916-448D-084F-871F-01BF4E2B7E7A}" type="slidenum">
              <a:rPr lang="en-US" smtClean="0"/>
              <a:t>21</a:t>
            </a:fld>
            <a:endParaRPr lang="en-US"/>
          </a:p>
        </p:txBody>
      </p:sp>
      <p:sp>
        <p:nvSpPr>
          <p:cNvPr id="7" name="Footer Placeholder 6">
            <a:extLst>
              <a:ext uri="{FF2B5EF4-FFF2-40B4-BE49-F238E27FC236}">
                <a16:creationId xmlns:a16="http://schemas.microsoft.com/office/drawing/2014/main" id="{2DDA2018-7AF6-2C26-DCCC-EDDFC13CDDAC}"/>
              </a:ext>
            </a:extLst>
          </p:cNvPr>
          <p:cNvSpPr>
            <a:spLocks noGrp="1"/>
          </p:cNvSpPr>
          <p:nvPr>
            <p:ph type="ftr" sz="quarter" idx="11"/>
          </p:nvPr>
        </p:nvSpPr>
        <p:spPr/>
        <p:txBody>
          <a:bodyPr/>
          <a:lstStyle/>
          <a:p>
            <a:r>
              <a:rPr lang="en-US"/>
              <a:t>Human Foods Program</a:t>
            </a:r>
            <a:endParaRPr lang="en-US" dirty="0"/>
          </a:p>
        </p:txBody>
      </p:sp>
      <p:pic>
        <p:nvPicPr>
          <p:cNvPr id="4" name="Picture 3">
            <a:extLst>
              <a:ext uri="{FF2B5EF4-FFF2-40B4-BE49-F238E27FC236}">
                <a16:creationId xmlns:a16="http://schemas.microsoft.com/office/drawing/2014/main" id="{42BA2512-58EA-A5D2-940C-7BFB9D6FF90F}"/>
              </a:ext>
            </a:extLst>
          </p:cNvPr>
          <p:cNvPicPr>
            <a:picLocks noChangeAspect="1"/>
          </p:cNvPicPr>
          <p:nvPr/>
        </p:nvPicPr>
        <p:blipFill>
          <a:blip r:embed="rId2"/>
          <a:stretch>
            <a:fillRect/>
          </a:stretch>
        </p:blipFill>
        <p:spPr>
          <a:xfrm>
            <a:off x="932936" y="4162004"/>
            <a:ext cx="3159891" cy="1901348"/>
          </a:xfrm>
          <a:prstGeom prst="rect">
            <a:avLst/>
          </a:prstGeom>
          <a:ln>
            <a:solidFill>
              <a:schemeClr val="bg1">
                <a:lumMod val="85000"/>
              </a:schemeClr>
            </a:solidFill>
          </a:ln>
        </p:spPr>
      </p:pic>
      <p:pic>
        <p:nvPicPr>
          <p:cNvPr id="13" name="Picture 12" descr="Graphical user interface, text, application, email&#10;&#10;AI-generated content may be incorrect.">
            <a:extLst>
              <a:ext uri="{FF2B5EF4-FFF2-40B4-BE49-F238E27FC236}">
                <a16:creationId xmlns:a16="http://schemas.microsoft.com/office/drawing/2014/main" id="{D5375FE7-CFC2-3EF9-F810-6C5A95A19829}"/>
              </a:ext>
            </a:extLst>
          </p:cNvPr>
          <p:cNvPicPr>
            <a:picLocks noChangeAspect="1"/>
          </p:cNvPicPr>
          <p:nvPr/>
        </p:nvPicPr>
        <p:blipFill>
          <a:blip r:embed="rId3"/>
          <a:stretch>
            <a:fillRect/>
          </a:stretch>
        </p:blipFill>
        <p:spPr>
          <a:xfrm>
            <a:off x="4232717" y="1528494"/>
            <a:ext cx="7621824" cy="2440907"/>
          </a:xfrm>
          <a:prstGeom prst="rect">
            <a:avLst/>
          </a:prstGeom>
          <a:ln>
            <a:solidFill>
              <a:schemeClr val="bg1">
                <a:lumMod val="85000"/>
              </a:schemeClr>
            </a:solidFill>
          </a:ln>
        </p:spPr>
      </p:pic>
      <p:cxnSp>
        <p:nvCxnSpPr>
          <p:cNvPr id="15" name="Straight Arrow Connector 14">
            <a:extLst>
              <a:ext uri="{FF2B5EF4-FFF2-40B4-BE49-F238E27FC236}">
                <a16:creationId xmlns:a16="http://schemas.microsoft.com/office/drawing/2014/main" id="{9C800220-4563-FEFA-F5AA-9131BD728CFE}"/>
              </a:ext>
            </a:extLst>
          </p:cNvPr>
          <p:cNvCxnSpPr>
            <a:cxnSpLocks/>
          </p:cNvCxnSpPr>
          <p:nvPr/>
        </p:nvCxnSpPr>
        <p:spPr>
          <a:xfrm flipV="1">
            <a:off x="4092827" y="4012571"/>
            <a:ext cx="631573" cy="458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6D7D510-9810-66AD-4BDA-564C8B55E3B6}"/>
              </a:ext>
            </a:extLst>
          </p:cNvPr>
          <p:cNvCxnSpPr>
            <a:cxnSpLocks/>
          </p:cNvCxnSpPr>
          <p:nvPr/>
        </p:nvCxnSpPr>
        <p:spPr>
          <a:xfrm>
            <a:off x="4092827" y="5802884"/>
            <a:ext cx="720644" cy="1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Graphical user interface, text, application&#10;&#10;AI-generated content may be incorrect.">
            <a:extLst>
              <a:ext uri="{FF2B5EF4-FFF2-40B4-BE49-F238E27FC236}">
                <a16:creationId xmlns:a16="http://schemas.microsoft.com/office/drawing/2014/main" id="{074735B6-225A-B9BC-D3DA-3D5197656465}"/>
              </a:ext>
            </a:extLst>
          </p:cNvPr>
          <p:cNvPicPr>
            <a:picLocks noChangeAspect="1"/>
          </p:cNvPicPr>
          <p:nvPr/>
        </p:nvPicPr>
        <p:blipFill>
          <a:blip r:embed="rId4"/>
          <a:stretch>
            <a:fillRect/>
          </a:stretch>
        </p:blipFill>
        <p:spPr>
          <a:xfrm>
            <a:off x="4813471" y="4421015"/>
            <a:ext cx="6758421" cy="1642337"/>
          </a:xfrm>
          <a:prstGeom prst="rect">
            <a:avLst/>
          </a:prstGeom>
          <a:ln>
            <a:solidFill>
              <a:schemeClr val="bg1">
                <a:lumMod val="85000"/>
              </a:schemeClr>
            </a:solidFill>
          </a:ln>
        </p:spPr>
      </p:pic>
      <p:pic>
        <p:nvPicPr>
          <p:cNvPr id="28" name="Picture 27">
            <a:extLst>
              <a:ext uri="{FF2B5EF4-FFF2-40B4-BE49-F238E27FC236}">
                <a16:creationId xmlns:a16="http://schemas.microsoft.com/office/drawing/2014/main" id="{D001F878-C0EC-1A94-CC1E-738D2B4E3F51}"/>
              </a:ext>
            </a:extLst>
          </p:cNvPr>
          <p:cNvPicPr>
            <a:picLocks noChangeAspect="1"/>
          </p:cNvPicPr>
          <p:nvPr/>
        </p:nvPicPr>
        <p:blipFill>
          <a:blip r:embed="rId5"/>
          <a:srcRect l="46" r="66604"/>
          <a:stretch>
            <a:fillRect/>
          </a:stretch>
        </p:blipFill>
        <p:spPr>
          <a:xfrm>
            <a:off x="1228165" y="1379420"/>
            <a:ext cx="2573467" cy="2633151"/>
          </a:xfrm>
          <a:prstGeom prst="rect">
            <a:avLst/>
          </a:prstGeom>
          <a:ln>
            <a:solidFill>
              <a:schemeClr val="bg1">
                <a:lumMod val="85000"/>
              </a:schemeClr>
            </a:solidFill>
          </a:ln>
        </p:spPr>
      </p:pic>
      <p:cxnSp>
        <p:nvCxnSpPr>
          <p:cNvPr id="30" name="Connector: Elbow 29">
            <a:extLst>
              <a:ext uri="{FF2B5EF4-FFF2-40B4-BE49-F238E27FC236}">
                <a16:creationId xmlns:a16="http://schemas.microsoft.com/office/drawing/2014/main" id="{7ABFAE1E-D0BE-26B6-8382-974BC8ACEBD3}"/>
              </a:ext>
            </a:extLst>
          </p:cNvPr>
          <p:cNvCxnSpPr>
            <a:cxnSpLocks/>
            <a:endCxn id="4" idx="1"/>
          </p:cNvCxnSpPr>
          <p:nvPr/>
        </p:nvCxnSpPr>
        <p:spPr>
          <a:xfrm rot="5400000">
            <a:off x="361978" y="4165806"/>
            <a:ext cx="1517831" cy="375913"/>
          </a:xfrm>
          <a:prstGeom prst="bentConnector4">
            <a:avLst>
              <a:gd name="adj1" fmla="val -217"/>
              <a:gd name="adj2" fmla="val 16081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596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62BE5-F6D4-09B5-B00A-E9E6F915EF1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9BD8FBC-6B52-7637-617F-D86A50231290}"/>
              </a:ext>
            </a:extLst>
          </p:cNvPr>
          <p:cNvSpPr/>
          <p:nvPr/>
        </p:nvSpPr>
        <p:spPr>
          <a:xfrm>
            <a:off x="4654216" y="1769715"/>
            <a:ext cx="7194880" cy="4462760"/>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264973-DA37-E29E-41E9-1011C901FD10}"/>
              </a:ext>
            </a:extLst>
          </p:cNvPr>
          <p:cNvSpPr/>
          <p:nvPr/>
        </p:nvSpPr>
        <p:spPr>
          <a:xfrm>
            <a:off x="342904" y="1769715"/>
            <a:ext cx="4114796" cy="4462760"/>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77E8-9A77-D256-3750-8A6820932AEA}"/>
              </a:ext>
            </a:extLst>
          </p:cNvPr>
          <p:cNvSpPr>
            <a:spLocks noGrp="1"/>
          </p:cNvSpPr>
          <p:nvPr>
            <p:ph type="title"/>
          </p:nvPr>
        </p:nvSpPr>
        <p:spPr/>
        <p:txBody>
          <a:bodyPr/>
          <a:lstStyle/>
          <a:p>
            <a:r>
              <a:rPr lang="en-US" dirty="0"/>
              <a:t>Compound Selection: Uploaded Data</a:t>
            </a:r>
          </a:p>
        </p:txBody>
      </p:sp>
      <p:sp>
        <p:nvSpPr>
          <p:cNvPr id="5" name="Date Placeholder 4">
            <a:extLst>
              <a:ext uri="{FF2B5EF4-FFF2-40B4-BE49-F238E27FC236}">
                <a16:creationId xmlns:a16="http://schemas.microsoft.com/office/drawing/2014/main" id="{85FE5827-4F78-7089-A76C-DD46D147B315}"/>
              </a:ext>
            </a:extLst>
          </p:cNvPr>
          <p:cNvSpPr>
            <a:spLocks noGrp="1"/>
          </p:cNvSpPr>
          <p:nvPr>
            <p:ph type="dt" sz="half" idx="10"/>
          </p:nvPr>
        </p:nvSpPr>
        <p:spPr/>
        <p:txBody>
          <a:bodyPr/>
          <a:lstStyle/>
          <a:p>
            <a:fld id="{E8251666-14B0-4CDF-80FC-95201AC9629B}" type="datetime4">
              <a:rPr lang="en-US" smtClean="0"/>
              <a:t>September 15, 2025</a:t>
            </a:fld>
            <a:endParaRPr lang="en-US"/>
          </a:p>
        </p:txBody>
      </p:sp>
      <p:sp>
        <p:nvSpPr>
          <p:cNvPr id="6" name="Slide Number Placeholder 5">
            <a:extLst>
              <a:ext uri="{FF2B5EF4-FFF2-40B4-BE49-F238E27FC236}">
                <a16:creationId xmlns:a16="http://schemas.microsoft.com/office/drawing/2014/main" id="{4E05AC53-89CB-05F0-2A06-76BF520D3FDA}"/>
              </a:ext>
            </a:extLst>
          </p:cNvPr>
          <p:cNvSpPr>
            <a:spLocks noGrp="1"/>
          </p:cNvSpPr>
          <p:nvPr>
            <p:ph type="sldNum" sz="quarter" idx="12"/>
          </p:nvPr>
        </p:nvSpPr>
        <p:spPr/>
        <p:txBody>
          <a:bodyPr/>
          <a:lstStyle/>
          <a:p>
            <a:fld id="{2C451916-448D-084F-871F-01BF4E2B7E7A}" type="slidenum">
              <a:rPr lang="en-US" smtClean="0"/>
              <a:t>22</a:t>
            </a:fld>
            <a:endParaRPr lang="en-US"/>
          </a:p>
        </p:txBody>
      </p:sp>
      <p:sp>
        <p:nvSpPr>
          <p:cNvPr id="7" name="Footer Placeholder 6">
            <a:extLst>
              <a:ext uri="{FF2B5EF4-FFF2-40B4-BE49-F238E27FC236}">
                <a16:creationId xmlns:a16="http://schemas.microsoft.com/office/drawing/2014/main" id="{6EEE7C74-A840-02B0-8116-2C67BD3D061C}"/>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9959FB98-BC38-FBC4-A61F-CFDCFFB7700C}"/>
              </a:ext>
            </a:extLst>
          </p:cNvPr>
          <p:cNvSpPr txBox="1"/>
          <p:nvPr/>
        </p:nvSpPr>
        <p:spPr>
          <a:xfrm>
            <a:off x="539420" y="1769715"/>
            <a:ext cx="3745830" cy="3077766"/>
          </a:xfrm>
          <a:prstGeom prst="rect">
            <a:avLst/>
          </a:prstGeom>
          <a:noFill/>
        </p:spPr>
        <p:txBody>
          <a:bodyPr wrap="square" rtlCol="0">
            <a:spAutoFit/>
          </a:bodyPr>
          <a:lstStyle/>
          <a:p>
            <a:pPr algn="ctr"/>
            <a:r>
              <a:rPr lang="en-US" sz="2400" b="1" dirty="0"/>
              <a:t>Required Data</a:t>
            </a:r>
          </a:p>
          <a:p>
            <a:pPr algn="ctr"/>
            <a:endParaRPr lang="en-US" sz="800" b="1" dirty="0"/>
          </a:p>
          <a:p>
            <a:pPr marL="285750" indent="-285750">
              <a:buFont typeface="Arial" panose="020B0604020202020204" pitchFamily="34" charset="0"/>
              <a:buChar char="•"/>
            </a:pPr>
            <a:r>
              <a:rPr lang="en-US" dirty="0"/>
              <a:t>Compound name</a:t>
            </a:r>
          </a:p>
          <a:p>
            <a:pPr marL="285750" indent="-285750">
              <a:buFont typeface="Arial" panose="020B0604020202020204" pitchFamily="34" charset="0"/>
              <a:buChar char="•"/>
            </a:pPr>
            <a:r>
              <a:rPr lang="en-US" dirty="0"/>
              <a:t>CAS number</a:t>
            </a:r>
          </a:p>
          <a:p>
            <a:pPr marL="285750" indent="-285750">
              <a:buFont typeface="Arial" panose="020B0604020202020204" pitchFamily="34" charset="0"/>
              <a:buChar char="•"/>
            </a:pPr>
            <a:r>
              <a:rPr lang="en-US" dirty="0"/>
              <a:t>DTXSID</a:t>
            </a:r>
          </a:p>
          <a:p>
            <a:pPr marL="285750" indent="-285750">
              <a:buFont typeface="Arial" panose="020B0604020202020204" pitchFamily="34" charset="0"/>
              <a:buChar char="•"/>
            </a:pPr>
            <a:r>
              <a:rPr lang="en-US" dirty="0"/>
              <a:t>Molecular weight</a:t>
            </a:r>
          </a:p>
          <a:p>
            <a:pPr marL="285750" indent="-285750">
              <a:buFont typeface="Arial" panose="020B0604020202020204" pitchFamily="34" charset="0"/>
              <a:buChar char="•"/>
            </a:pPr>
            <a:r>
              <a:rPr lang="en-US" dirty="0"/>
              <a:t>Log10 octanol:water partition coefficient</a:t>
            </a:r>
          </a:p>
          <a:p>
            <a:pPr marL="285750" indent="-285750">
              <a:buFont typeface="Arial" panose="020B0604020202020204" pitchFamily="34" charset="0"/>
              <a:buChar char="•"/>
            </a:pPr>
            <a:r>
              <a:rPr lang="en-US" dirty="0"/>
              <a:t>In vitro intrinsic hepatic clearance</a:t>
            </a:r>
          </a:p>
          <a:p>
            <a:pPr marL="285750" indent="-285750">
              <a:buFont typeface="Arial" panose="020B0604020202020204" pitchFamily="34" charset="0"/>
              <a:buChar char="•"/>
            </a:pPr>
            <a:r>
              <a:rPr lang="en-US" dirty="0"/>
              <a:t>In vitro fraction unbound in presence of plasma proteins</a:t>
            </a:r>
          </a:p>
        </p:txBody>
      </p:sp>
      <p:sp>
        <p:nvSpPr>
          <p:cNvPr id="4" name="TextBox 3">
            <a:extLst>
              <a:ext uri="{FF2B5EF4-FFF2-40B4-BE49-F238E27FC236}">
                <a16:creationId xmlns:a16="http://schemas.microsoft.com/office/drawing/2014/main" id="{A64D1387-0277-CFB1-1121-684FB40C7ACD}"/>
              </a:ext>
            </a:extLst>
          </p:cNvPr>
          <p:cNvSpPr txBox="1"/>
          <p:nvPr/>
        </p:nvSpPr>
        <p:spPr>
          <a:xfrm>
            <a:off x="4724400" y="1769715"/>
            <a:ext cx="6928180" cy="4462760"/>
          </a:xfrm>
          <a:prstGeom prst="rect">
            <a:avLst/>
          </a:prstGeom>
          <a:noFill/>
        </p:spPr>
        <p:txBody>
          <a:bodyPr wrap="square" rtlCol="0">
            <a:spAutoFit/>
          </a:bodyPr>
          <a:lstStyle/>
          <a:p>
            <a:pPr algn="ctr"/>
            <a:r>
              <a:rPr lang="en-US" sz="2400" b="1" dirty="0"/>
              <a:t>Optional Data</a:t>
            </a:r>
          </a:p>
          <a:p>
            <a:pPr algn="ctr"/>
            <a:endParaRPr lang="en-US" sz="800" b="1" dirty="0"/>
          </a:p>
          <a:p>
            <a:pPr marL="285750" indent="-285750">
              <a:buFont typeface="Arial" panose="020B0604020202020204" pitchFamily="34" charset="0"/>
              <a:buChar char="•"/>
            </a:pPr>
            <a:r>
              <a:rPr lang="en-US" dirty="0"/>
              <a:t>Log10 Henry’s law constant</a:t>
            </a:r>
          </a:p>
          <a:p>
            <a:pPr marL="285750" indent="-285750">
              <a:buFont typeface="Arial" panose="020B0604020202020204" pitchFamily="34" charset="0"/>
              <a:buChar char="•"/>
            </a:pPr>
            <a:r>
              <a:rPr lang="en-US" dirty="0"/>
              <a:t>Log10 phospholipid water partition coefficient</a:t>
            </a:r>
          </a:p>
          <a:p>
            <a:pPr marL="285750" indent="-285750">
              <a:buFont typeface="Arial" panose="020B0604020202020204" pitchFamily="34" charset="0"/>
              <a:buChar char="•"/>
            </a:pPr>
            <a:r>
              <a:rPr lang="en-US" dirty="0"/>
              <a:t>Log10 water air partition coefficient</a:t>
            </a:r>
          </a:p>
          <a:p>
            <a:pPr marL="285750" indent="-285750">
              <a:buFont typeface="Arial" panose="020B0604020202020204" pitchFamily="34" charset="0"/>
              <a:buChar char="•"/>
            </a:pPr>
            <a:r>
              <a:rPr lang="en-US" dirty="0"/>
              <a:t>Log10 water solubility</a:t>
            </a:r>
          </a:p>
          <a:p>
            <a:pPr marL="285750" indent="-285750">
              <a:buFont typeface="Arial" panose="020B0604020202020204" pitchFamily="34" charset="0"/>
              <a:buChar char="•"/>
            </a:pPr>
            <a:r>
              <a:rPr lang="en-US" dirty="0"/>
              <a:t>Melting point</a:t>
            </a:r>
          </a:p>
          <a:p>
            <a:pPr marL="285750" indent="-285750">
              <a:buFont typeface="Arial" panose="020B0604020202020204" pitchFamily="34" charset="0"/>
              <a:buChar char="•"/>
            </a:pPr>
            <a:r>
              <a:rPr lang="en-US" dirty="0"/>
              <a:t>Hydrogen acceptor equilibria concentration</a:t>
            </a:r>
          </a:p>
          <a:p>
            <a:pPr marL="285750" indent="-285750">
              <a:buFont typeface="Arial" panose="020B0604020202020204" pitchFamily="34" charset="0"/>
              <a:buChar char="•"/>
            </a:pPr>
            <a:r>
              <a:rPr lang="en-US" dirty="0"/>
              <a:t>Hydrogen donor equilibria concentration</a:t>
            </a:r>
          </a:p>
          <a:p>
            <a:pPr marL="285750" indent="-285750">
              <a:buFont typeface="Arial" panose="020B0604020202020204" pitchFamily="34" charset="0"/>
              <a:buChar char="•"/>
            </a:pPr>
            <a:r>
              <a:rPr lang="en-US" dirty="0"/>
              <a:t>In vivo measured fractional systemic bioavailability of an oral dose</a:t>
            </a:r>
          </a:p>
          <a:p>
            <a:pPr marL="285750" indent="-285750">
              <a:buFont typeface="Arial" panose="020B0604020202020204" pitchFamily="34" charset="0"/>
              <a:buChar char="•"/>
            </a:pPr>
            <a:r>
              <a:rPr lang="it-IT" dirty="0"/>
              <a:t>Caco‐2 apical‐to‐basal membrane permeability</a:t>
            </a:r>
            <a:endParaRPr lang="en-US" dirty="0"/>
          </a:p>
          <a:p>
            <a:pPr marL="285750" indent="-285750">
              <a:buFont typeface="Arial" panose="020B0604020202020204" pitchFamily="34" charset="0"/>
              <a:buChar char="•"/>
            </a:pPr>
            <a:r>
              <a:rPr lang="en-US" dirty="0"/>
              <a:t>Probability that there is no clearance observed</a:t>
            </a:r>
          </a:p>
          <a:p>
            <a:pPr marL="285750" indent="-285750">
              <a:buFont typeface="Arial" panose="020B0604020202020204" pitchFamily="34" charset="0"/>
              <a:buChar char="•"/>
            </a:pPr>
            <a:r>
              <a:rPr lang="en-US" dirty="0"/>
              <a:t>In vivo </a:t>
            </a:r>
            <a:r>
              <a:rPr lang="en-GB" dirty="0"/>
              <a:t>fraction of oral dose absorbed and entering gut lumen</a:t>
            </a:r>
          </a:p>
          <a:p>
            <a:pPr marL="285750" indent="-285750">
              <a:buFont typeface="Arial" panose="020B0604020202020204" pitchFamily="34" charset="0"/>
              <a:buChar char="•"/>
            </a:pPr>
            <a:r>
              <a:rPr lang="en-US" dirty="0"/>
              <a:t>In vivo fraction of oral dose surviving first pass metabolism in the gut</a:t>
            </a:r>
          </a:p>
          <a:p>
            <a:pPr marL="285750" indent="-285750">
              <a:buFont typeface="Arial" panose="020B0604020202020204" pitchFamily="34" charset="0"/>
              <a:buChar char="•"/>
            </a:pPr>
            <a:r>
              <a:rPr lang="en-US" dirty="0"/>
              <a:t>In vivo fraction of oral dose surviving first pass hepatic clearance</a:t>
            </a:r>
          </a:p>
          <a:p>
            <a:pPr marL="285750" indent="-285750">
              <a:buFont typeface="Arial" panose="020B0604020202020204" pitchFamily="34" charset="0"/>
              <a:buChar char="•"/>
            </a:pPr>
            <a:r>
              <a:rPr lang="en-GB" dirty="0"/>
              <a:t>Ratio of blood to plasma chemical concentration</a:t>
            </a:r>
            <a:endParaRPr lang="en-US" dirty="0"/>
          </a:p>
        </p:txBody>
      </p:sp>
    </p:spTree>
    <p:extLst>
      <p:ext uri="{BB962C8B-B14F-4D97-AF65-F5344CB8AC3E}">
        <p14:creationId xmlns:p14="http://schemas.microsoft.com/office/powerpoint/2010/main" val="3150293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4AB-D4B0-DB54-C12D-AD154205CD6B}"/>
              </a:ext>
            </a:extLst>
          </p:cNvPr>
          <p:cNvSpPr>
            <a:spLocks noGrp="1"/>
          </p:cNvSpPr>
          <p:nvPr>
            <p:ph type="title"/>
          </p:nvPr>
        </p:nvSpPr>
        <p:spPr>
          <a:xfrm>
            <a:off x="346877" y="660360"/>
            <a:ext cx="10515600" cy="548640"/>
          </a:xfrm>
        </p:spPr>
        <p:txBody>
          <a:bodyPr/>
          <a:lstStyle/>
          <a:p>
            <a:r>
              <a:rPr lang="en-US" dirty="0"/>
              <a:t>Where Can I Find the Chemical Data?</a:t>
            </a:r>
          </a:p>
        </p:txBody>
      </p:sp>
      <p:sp>
        <p:nvSpPr>
          <p:cNvPr id="5" name="Date Placeholder 4">
            <a:extLst>
              <a:ext uri="{FF2B5EF4-FFF2-40B4-BE49-F238E27FC236}">
                <a16:creationId xmlns:a16="http://schemas.microsoft.com/office/drawing/2014/main" id="{75641B35-2540-5962-16AE-28D15AC14D1D}"/>
              </a:ext>
            </a:extLst>
          </p:cNvPr>
          <p:cNvSpPr>
            <a:spLocks noGrp="1"/>
          </p:cNvSpPr>
          <p:nvPr>
            <p:ph type="dt" sz="half" idx="10"/>
          </p:nvPr>
        </p:nvSpPr>
        <p:spPr/>
        <p:txBody>
          <a:bodyPr/>
          <a:lstStyle/>
          <a:p>
            <a:fld id="{E8251666-14B0-4CDF-80FC-95201AC9629B}" type="datetime4">
              <a:rPr lang="en-US" smtClean="0"/>
              <a:t>September 15, 2025</a:t>
            </a:fld>
            <a:endParaRPr lang="en-US"/>
          </a:p>
        </p:txBody>
      </p:sp>
      <p:sp>
        <p:nvSpPr>
          <p:cNvPr id="6" name="Slide Number Placeholder 5">
            <a:extLst>
              <a:ext uri="{FF2B5EF4-FFF2-40B4-BE49-F238E27FC236}">
                <a16:creationId xmlns:a16="http://schemas.microsoft.com/office/drawing/2014/main" id="{CF3E8341-3103-4DF9-0734-3339D843A7DD}"/>
              </a:ext>
            </a:extLst>
          </p:cNvPr>
          <p:cNvSpPr>
            <a:spLocks noGrp="1"/>
          </p:cNvSpPr>
          <p:nvPr>
            <p:ph type="sldNum" sz="quarter" idx="12"/>
          </p:nvPr>
        </p:nvSpPr>
        <p:spPr/>
        <p:txBody>
          <a:bodyPr/>
          <a:lstStyle/>
          <a:p>
            <a:fld id="{2C451916-448D-084F-871F-01BF4E2B7E7A}" type="slidenum">
              <a:rPr lang="en-US" smtClean="0"/>
              <a:t>23</a:t>
            </a:fld>
            <a:endParaRPr lang="en-US"/>
          </a:p>
        </p:txBody>
      </p:sp>
      <p:sp>
        <p:nvSpPr>
          <p:cNvPr id="7" name="Footer Placeholder 6">
            <a:extLst>
              <a:ext uri="{FF2B5EF4-FFF2-40B4-BE49-F238E27FC236}">
                <a16:creationId xmlns:a16="http://schemas.microsoft.com/office/drawing/2014/main" id="{D3172260-C28A-9EE6-9026-705EC18A10BE}"/>
              </a:ext>
            </a:extLst>
          </p:cNvPr>
          <p:cNvSpPr>
            <a:spLocks noGrp="1"/>
          </p:cNvSpPr>
          <p:nvPr>
            <p:ph type="ftr" sz="quarter" idx="11"/>
          </p:nvPr>
        </p:nvSpPr>
        <p:spPr/>
        <p:txBody>
          <a:bodyPr/>
          <a:lstStyle/>
          <a:p>
            <a:r>
              <a:rPr lang="en-US"/>
              <a:t>Human Foods Program</a:t>
            </a:r>
            <a:endParaRPr lang="en-US" dirty="0"/>
          </a:p>
        </p:txBody>
      </p:sp>
      <p:pic>
        <p:nvPicPr>
          <p:cNvPr id="11" name="Picture 10" descr="Graphical user interface, application&#10;&#10;AI-generated content may be incorrect.">
            <a:extLst>
              <a:ext uri="{FF2B5EF4-FFF2-40B4-BE49-F238E27FC236}">
                <a16:creationId xmlns:a16="http://schemas.microsoft.com/office/drawing/2014/main" id="{968B7315-2A28-4E6B-FE08-D075E76C898C}"/>
              </a:ext>
            </a:extLst>
          </p:cNvPr>
          <p:cNvPicPr>
            <a:picLocks noChangeAspect="1"/>
          </p:cNvPicPr>
          <p:nvPr/>
        </p:nvPicPr>
        <p:blipFill>
          <a:blip r:embed="rId2"/>
          <a:srcRect r="11731"/>
          <a:stretch>
            <a:fillRect/>
          </a:stretch>
        </p:blipFill>
        <p:spPr>
          <a:xfrm>
            <a:off x="527957" y="2552700"/>
            <a:ext cx="5254661" cy="3162300"/>
          </a:xfrm>
          <a:prstGeom prst="rect">
            <a:avLst/>
          </a:prstGeom>
          <a:ln>
            <a:solidFill>
              <a:schemeClr val="bg1">
                <a:lumMod val="85000"/>
              </a:schemeClr>
            </a:solidFill>
          </a:ln>
        </p:spPr>
      </p:pic>
      <p:sp>
        <p:nvSpPr>
          <p:cNvPr id="12" name="TextBox 11">
            <a:extLst>
              <a:ext uri="{FF2B5EF4-FFF2-40B4-BE49-F238E27FC236}">
                <a16:creationId xmlns:a16="http://schemas.microsoft.com/office/drawing/2014/main" id="{FF886165-8E93-CD05-1A4A-824E27EE8DD7}"/>
              </a:ext>
            </a:extLst>
          </p:cNvPr>
          <p:cNvSpPr txBox="1"/>
          <p:nvPr/>
        </p:nvSpPr>
        <p:spPr>
          <a:xfrm>
            <a:off x="6605323" y="4970558"/>
            <a:ext cx="5324475" cy="830997"/>
          </a:xfrm>
          <a:prstGeom prst="rect">
            <a:avLst/>
          </a:prstGeom>
          <a:noFill/>
        </p:spPr>
        <p:txBody>
          <a:bodyPr wrap="square" rtlCol="0">
            <a:spAutoFit/>
          </a:bodyPr>
          <a:lstStyle/>
          <a:p>
            <a:r>
              <a:rPr lang="en-US" sz="2400" dirty="0"/>
              <a:t>EPA’s CompTox Chemicals Dashboard (https://comptox.epa.gov/dashboard)</a:t>
            </a:r>
          </a:p>
        </p:txBody>
      </p:sp>
      <p:pic>
        <p:nvPicPr>
          <p:cNvPr id="14" name="Picture 13" descr="Graphical user interface, application, table&#10;&#10;AI-generated content may be incorrect.">
            <a:extLst>
              <a:ext uri="{FF2B5EF4-FFF2-40B4-BE49-F238E27FC236}">
                <a16:creationId xmlns:a16="http://schemas.microsoft.com/office/drawing/2014/main" id="{56BB0E25-B8CD-54DC-BD05-A82AA066A3A4}"/>
              </a:ext>
            </a:extLst>
          </p:cNvPr>
          <p:cNvPicPr>
            <a:picLocks noChangeAspect="1"/>
          </p:cNvPicPr>
          <p:nvPr/>
        </p:nvPicPr>
        <p:blipFill>
          <a:blip r:embed="rId3"/>
          <a:srcRect r="12098"/>
          <a:stretch>
            <a:fillRect/>
          </a:stretch>
        </p:blipFill>
        <p:spPr>
          <a:xfrm>
            <a:off x="6292045" y="1642546"/>
            <a:ext cx="5562496" cy="3162299"/>
          </a:xfrm>
          <a:prstGeom prst="rect">
            <a:avLst/>
          </a:prstGeom>
          <a:ln>
            <a:solidFill>
              <a:schemeClr val="bg1">
                <a:lumMod val="85000"/>
              </a:schemeClr>
            </a:solidFill>
          </a:ln>
        </p:spPr>
      </p:pic>
      <p:sp>
        <p:nvSpPr>
          <p:cNvPr id="15" name="TextBox 14">
            <a:extLst>
              <a:ext uri="{FF2B5EF4-FFF2-40B4-BE49-F238E27FC236}">
                <a16:creationId xmlns:a16="http://schemas.microsoft.com/office/drawing/2014/main" id="{4FFF9CBC-9EE7-F228-61D6-5D1E27D75108}"/>
              </a:ext>
            </a:extLst>
          </p:cNvPr>
          <p:cNvSpPr txBox="1"/>
          <p:nvPr/>
        </p:nvSpPr>
        <p:spPr>
          <a:xfrm>
            <a:off x="200987" y="1557946"/>
            <a:ext cx="5770234" cy="830997"/>
          </a:xfrm>
          <a:prstGeom prst="rect">
            <a:avLst/>
          </a:prstGeom>
          <a:noFill/>
        </p:spPr>
        <p:txBody>
          <a:bodyPr wrap="none" rtlCol="0">
            <a:spAutoFit/>
          </a:bodyPr>
          <a:lstStyle/>
          <a:p>
            <a:pPr algn="ctr"/>
            <a:r>
              <a:rPr lang="en-US" sz="2400" dirty="0"/>
              <a:t>NTP’s Integrated Chemical Environment (ICE)</a:t>
            </a:r>
          </a:p>
          <a:p>
            <a:pPr algn="ctr"/>
            <a:r>
              <a:rPr lang="en-US" sz="2400" dirty="0"/>
              <a:t>(https://ice.ntp.niehs.nih.gov/)</a:t>
            </a:r>
          </a:p>
        </p:txBody>
      </p:sp>
      <p:cxnSp>
        <p:nvCxnSpPr>
          <p:cNvPr id="20" name="Straight Arrow Connector 19">
            <a:extLst>
              <a:ext uri="{FF2B5EF4-FFF2-40B4-BE49-F238E27FC236}">
                <a16:creationId xmlns:a16="http://schemas.microsoft.com/office/drawing/2014/main" id="{81146D94-3EE1-693A-9814-5C51975AAB24}"/>
              </a:ext>
            </a:extLst>
          </p:cNvPr>
          <p:cNvCxnSpPr>
            <a:cxnSpLocks/>
          </p:cNvCxnSpPr>
          <p:nvPr/>
        </p:nvCxnSpPr>
        <p:spPr>
          <a:xfrm>
            <a:off x="5116285" y="2198915"/>
            <a:ext cx="10776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15558D-F065-0CEC-2EB5-37D1C53BE46E}"/>
              </a:ext>
            </a:extLst>
          </p:cNvPr>
          <p:cNvCxnSpPr>
            <a:cxnSpLocks/>
          </p:cNvCxnSpPr>
          <p:nvPr/>
        </p:nvCxnSpPr>
        <p:spPr>
          <a:xfrm flipH="1" flipV="1">
            <a:off x="5879752" y="5403181"/>
            <a:ext cx="62843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259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E2C3-A295-E15D-DEC1-E79DF65C5A05}"/>
              </a:ext>
            </a:extLst>
          </p:cNvPr>
          <p:cNvSpPr>
            <a:spLocks noGrp="1"/>
          </p:cNvSpPr>
          <p:nvPr>
            <p:ph type="ctrTitle"/>
          </p:nvPr>
        </p:nvSpPr>
        <p:spPr/>
        <p:txBody>
          <a:bodyPr/>
          <a:lstStyle/>
          <a:p>
            <a:r>
              <a:rPr lang="en-US" dirty="0"/>
              <a:t>Demo: Uploading Chemical Data</a:t>
            </a:r>
          </a:p>
        </p:txBody>
      </p:sp>
      <p:sp>
        <p:nvSpPr>
          <p:cNvPr id="3" name="Subtitle 2">
            <a:extLst>
              <a:ext uri="{FF2B5EF4-FFF2-40B4-BE49-F238E27FC236}">
                <a16:creationId xmlns:a16="http://schemas.microsoft.com/office/drawing/2014/main" id="{250529EE-FE44-DDDC-F966-7AF61B09880F}"/>
              </a:ext>
            </a:extLst>
          </p:cNvPr>
          <p:cNvSpPr>
            <a:spLocks noGrp="1"/>
          </p:cNvSpPr>
          <p:nvPr>
            <p:ph type="subTitle" idx="1"/>
          </p:nvPr>
        </p:nvSpPr>
        <p:spPr/>
        <p:txBody>
          <a:bodyPr/>
          <a:lstStyle/>
          <a:p>
            <a:r>
              <a:rPr lang="en-US" dirty="0"/>
              <a:t>Chemical XXX</a:t>
            </a:r>
          </a:p>
        </p:txBody>
      </p:sp>
      <p:sp>
        <p:nvSpPr>
          <p:cNvPr id="4" name="Date Placeholder 3">
            <a:extLst>
              <a:ext uri="{FF2B5EF4-FFF2-40B4-BE49-F238E27FC236}">
                <a16:creationId xmlns:a16="http://schemas.microsoft.com/office/drawing/2014/main" id="{80DFAF4F-8C0A-771D-2FDC-70E4CA78FE5C}"/>
              </a:ext>
            </a:extLst>
          </p:cNvPr>
          <p:cNvSpPr>
            <a:spLocks noGrp="1"/>
          </p:cNvSpPr>
          <p:nvPr>
            <p:ph type="dt" sz="half" idx="10"/>
          </p:nvPr>
        </p:nvSpPr>
        <p:spPr/>
        <p:txBody>
          <a:bodyPr/>
          <a:lstStyle/>
          <a:p>
            <a:fld id="{81FF0664-E376-4DA1-82B9-739BA9A2E335}"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2E753E23-DD20-9B8F-E0B3-C2DACAE8311D}"/>
              </a:ext>
            </a:extLst>
          </p:cNvPr>
          <p:cNvSpPr>
            <a:spLocks noGrp="1"/>
          </p:cNvSpPr>
          <p:nvPr>
            <p:ph type="sldNum" sz="quarter" idx="12"/>
          </p:nvPr>
        </p:nvSpPr>
        <p:spPr/>
        <p:txBody>
          <a:bodyPr/>
          <a:lstStyle/>
          <a:p>
            <a:fld id="{2C451916-448D-084F-871F-01BF4E2B7E7A}" type="slidenum">
              <a:rPr lang="en-US" smtClean="0"/>
              <a:t>24</a:t>
            </a:fld>
            <a:endParaRPr lang="en-US"/>
          </a:p>
        </p:txBody>
      </p:sp>
      <p:sp>
        <p:nvSpPr>
          <p:cNvPr id="6" name="Footer Placeholder 5">
            <a:extLst>
              <a:ext uri="{FF2B5EF4-FFF2-40B4-BE49-F238E27FC236}">
                <a16:creationId xmlns:a16="http://schemas.microsoft.com/office/drawing/2014/main" id="{B7C67060-C85F-6210-5334-9F20E403BC46}"/>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532055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8C18-E1FD-ED54-2FAB-17E5C19DB37B}"/>
              </a:ext>
            </a:extLst>
          </p:cNvPr>
          <p:cNvSpPr>
            <a:spLocks noGrp="1"/>
          </p:cNvSpPr>
          <p:nvPr>
            <p:ph type="title"/>
          </p:nvPr>
        </p:nvSpPr>
        <p:spPr/>
        <p:txBody>
          <a:bodyPr/>
          <a:lstStyle/>
          <a:p>
            <a:r>
              <a:rPr lang="en-US" dirty="0"/>
              <a:t>Demo: Uploading Chemical Data</a:t>
            </a:r>
          </a:p>
        </p:txBody>
      </p:sp>
      <p:sp>
        <p:nvSpPr>
          <p:cNvPr id="3" name="Content Placeholder 2">
            <a:extLst>
              <a:ext uri="{FF2B5EF4-FFF2-40B4-BE49-F238E27FC236}">
                <a16:creationId xmlns:a16="http://schemas.microsoft.com/office/drawing/2014/main" id="{92DB4E06-7F20-C652-2A44-7F373E793A4F}"/>
              </a:ext>
            </a:extLst>
          </p:cNvPr>
          <p:cNvSpPr>
            <a:spLocks noGrp="1"/>
          </p:cNvSpPr>
          <p:nvPr>
            <p:ph idx="1"/>
          </p:nvPr>
        </p:nvSpPr>
        <p:spPr>
          <a:xfrm>
            <a:off x="912585" y="2043707"/>
            <a:ext cx="10192657" cy="3914775"/>
          </a:xfrm>
        </p:spPr>
        <p:txBody>
          <a:bodyPr>
            <a:normAutofit fontScale="92500" lnSpcReduction="20000"/>
          </a:bodyPr>
          <a:lstStyle/>
          <a:p>
            <a:r>
              <a:rPr lang="en-US" dirty="0"/>
              <a:t>Download physicochemical data folder</a:t>
            </a:r>
          </a:p>
          <a:p>
            <a:pPr marL="0" indent="0">
              <a:buNone/>
            </a:pPr>
            <a:endParaRPr lang="en-US" dirty="0"/>
          </a:p>
          <a:p>
            <a:r>
              <a:rPr lang="en-US" dirty="0"/>
              <a:t>Copy SampleCSV file to a new file to edit</a:t>
            </a:r>
          </a:p>
          <a:p>
            <a:endParaRPr lang="en-US" dirty="0"/>
          </a:p>
          <a:p>
            <a:r>
              <a:rPr lang="en-US" dirty="0"/>
              <a:t>Search for chemical data within EPA’s CompTox Dashboard</a:t>
            </a:r>
          </a:p>
          <a:p>
            <a:endParaRPr lang="en-US" dirty="0"/>
          </a:p>
          <a:p>
            <a:r>
              <a:rPr lang="en-US" dirty="0"/>
              <a:t>Update appropriate fields in new CSV file</a:t>
            </a:r>
          </a:p>
          <a:p>
            <a:pPr marL="0" indent="0">
              <a:buNone/>
            </a:pPr>
            <a:endParaRPr lang="en-US" dirty="0"/>
          </a:p>
          <a:p>
            <a:r>
              <a:rPr lang="en-US" dirty="0"/>
              <a:t>Save CSV file and upload within ToCS interface</a:t>
            </a:r>
          </a:p>
        </p:txBody>
      </p:sp>
      <p:sp>
        <p:nvSpPr>
          <p:cNvPr id="4" name="Date Placeholder 3">
            <a:extLst>
              <a:ext uri="{FF2B5EF4-FFF2-40B4-BE49-F238E27FC236}">
                <a16:creationId xmlns:a16="http://schemas.microsoft.com/office/drawing/2014/main" id="{123A6A9C-B3A5-F78C-B762-4B264EA1225D}"/>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142AA769-C702-C5C1-ECE1-3F6C0A7C701F}"/>
              </a:ext>
            </a:extLst>
          </p:cNvPr>
          <p:cNvSpPr>
            <a:spLocks noGrp="1"/>
          </p:cNvSpPr>
          <p:nvPr>
            <p:ph type="sldNum" sz="quarter" idx="12"/>
          </p:nvPr>
        </p:nvSpPr>
        <p:spPr/>
        <p:txBody>
          <a:bodyPr/>
          <a:lstStyle/>
          <a:p>
            <a:fld id="{2C451916-448D-084F-871F-01BF4E2B7E7A}" type="slidenum">
              <a:rPr lang="en-US" smtClean="0"/>
              <a:t>25</a:t>
            </a:fld>
            <a:endParaRPr lang="en-US"/>
          </a:p>
        </p:txBody>
      </p:sp>
      <p:sp>
        <p:nvSpPr>
          <p:cNvPr id="6" name="Footer Placeholder 5">
            <a:extLst>
              <a:ext uri="{FF2B5EF4-FFF2-40B4-BE49-F238E27FC236}">
                <a16:creationId xmlns:a16="http://schemas.microsoft.com/office/drawing/2014/main" id="{2055DF5B-8CF9-BCF3-75C6-E3387AC8DB75}"/>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83420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D3C4-B23E-32BF-1C10-4BDDD1CA6D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D91262-FB66-6DC7-8353-4193D24F666E}"/>
              </a:ext>
            </a:extLst>
          </p:cNvPr>
          <p:cNvSpPr>
            <a:spLocks noGrp="1"/>
          </p:cNvSpPr>
          <p:nvPr>
            <p:ph type="ctrTitle"/>
          </p:nvPr>
        </p:nvSpPr>
        <p:spPr/>
        <p:txBody>
          <a:bodyPr>
            <a:normAutofit fontScale="90000"/>
          </a:bodyPr>
          <a:lstStyle/>
          <a:p>
            <a:pPr>
              <a:lnSpc>
                <a:spcPct val="111111"/>
              </a:lnSpc>
            </a:pPr>
            <a:r>
              <a:rPr lang="en-US" dirty="0">
                <a:latin typeface="Merriweather"/>
                <a:cs typeface="Arial"/>
              </a:rPr>
              <a:t>Session II: Concentration-Time Profiles Module</a:t>
            </a:r>
            <a:endParaRPr lang="en-US" dirty="0"/>
          </a:p>
        </p:txBody>
      </p:sp>
      <p:sp>
        <p:nvSpPr>
          <p:cNvPr id="4" name="Slide Number Placeholder 3">
            <a:extLst>
              <a:ext uri="{FF2B5EF4-FFF2-40B4-BE49-F238E27FC236}">
                <a16:creationId xmlns:a16="http://schemas.microsoft.com/office/drawing/2014/main" id="{6118383A-0A40-FA24-414A-2AF241506810}"/>
              </a:ext>
            </a:extLst>
          </p:cNvPr>
          <p:cNvSpPr>
            <a:spLocks noGrp="1"/>
          </p:cNvSpPr>
          <p:nvPr>
            <p:ph type="sldNum" sz="quarter" idx="12"/>
          </p:nvPr>
        </p:nvSpPr>
        <p:spPr/>
        <p:txBody>
          <a:bodyPr/>
          <a:lstStyle/>
          <a:p>
            <a:fld id="{2C451916-448D-084F-871F-01BF4E2B7E7A}" type="slidenum">
              <a:rPr lang="en-US" smtClean="0"/>
              <a:t>26</a:t>
            </a:fld>
            <a:endParaRPr lang="en-US"/>
          </a:p>
        </p:txBody>
      </p:sp>
      <p:sp>
        <p:nvSpPr>
          <p:cNvPr id="3" name="Footer Placeholder 2">
            <a:extLst>
              <a:ext uri="{FF2B5EF4-FFF2-40B4-BE49-F238E27FC236}">
                <a16:creationId xmlns:a16="http://schemas.microsoft.com/office/drawing/2014/main" id="{CB1BB7F8-52FC-F3B1-A1DA-06186062E472}"/>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5FB5D7E5-2EE2-2F40-9500-50F619571476}"/>
              </a:ext>
            </a:extLst>
          </p:cNvPr>
          <p:cNvSpPr>
            <a:spLocks noGrp="1"/>
          </p:cNvSpPr>
          <p:nvPr>
            <p:ph type="dt" sz="half" idx="10"/>
          </p:nvPr>
        </p:nvSpPr>
        <p:spPr/>
        <p:txBody>
          <a:bodyPr/>
          <a:lstStyle/>
          <a:p>
            <a:fld id="{B388557F-0F75-4979-8431-1F0D6C6BF341}" type="datetime4">
              <a:rPr lang="en-US" smtClean="0"/>
              <a:t>September 15, 2025</a:t>
            </a:fld>
            <a:endParaRPr lang="en-US" dirty="0"/>
          </a:p>
        </p:txBody>
      </p:sp>
    </p:spTree>
    <p:extLst>
      <p:ext uri="{BB962C8B-B14F-4D97-AF65-F5344CB8AC3E}">
        <p14:creationId xmlns:p14="http://schemas.microsoft.com/office/powerpoint/2010/main" val="2666647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45-A30C-848A-ADB3-7C01FCBC7B8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2FCC241-B016-0D82-973C-A5D125F652D3}"/>
              </a:ext>
            </a:extLst>
          </p:cNvPr>
          <p:cNvSpPr>
            <a:spLocks noGrp="1"/>
          </p:cNvSpPr>
          <p:nvPr>
            <p:ph idx="1"/>
          </p:nvPr>
        </p:nvSpPr>
        <p:spPr/>
        <p:txBody>
          <a:bodyPr/>
          <a:lstStyle/>
          <a:p>
            <a:r>
              <a:rPr lang="en-US" dirty="0"/>
              <a:t>Explain different dosing scenarios</a:t>
            </a:r>
          </a:p>
          <a:p>
            <a:r>
              <a:rPr lang="en-US" dirty="0"/>
              <a:t>Model states (abbreviations)</a:t>
            </a:r>
          </a:p>
        </p:txBody>
      </p:sp>
      <p:sp>
        <p:nvSpPr>
          <p:cNvPr id="4" name="Date Placeholder 3">
            <a:extLst>
              <a:ext uri="{FF2B5EF4-FFF2-40B4-BE49-F238E27FC236}">
                <a16:creationId xmlns:a16="http://schemas.microsoft.com/office/drawing/2014/main" id="{F04867FD-1538-96FE-B7CB-9EB963482AA3}"/>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F6D49B0A-B39C-618C-6045-B5DBC84138BD}"/>
              </a:ext>
            </a:extLst>
          </p:cNvPr>
          <p:cNvSpPr>
            <a:spLocks noGrp="1"/>
          </p:cNvSpPr>
          <p:nvPr>
            <p:ph type="sldNum" sz="quarter" idx="12"/>
          </p:nvPr>
        </p:nvSpPr>
        <p:spPr/>
        <p:txBody>
          <a:bodyPr/>
          <a:lstStyle/>
          <a:p>
            <a:fld id="{2C451916-448D-084F-871F-01BF4E2B7E7A}" type="slidenum">
              <a:rPr lang="en-US" smtClean="0"/>
              <a:t>27</a:t>
            </a:fld>
            <a:endParaRPr lang="en-US"/>
          </a:p>
        </p:txBody>
      </p:sp>
      <p:sp>
        <p:nvSpPr>
          <p:cNvPr id="6" name="Footer Placeholder 5">
            <a:extLst>
              <a:ext uri="{FF2B5EF4-FFF2-40B4-BE49-F238E27FC236}">
                <a16:creationId xmlns:a16="http://schemas.microsoft.com/office/drawing/2014/main" id="{535D4378-907F-D582-18CE-B98D6D2FF99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763041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68FD-418A-0C79-A278-C12520B5430C}"/>
              </a:ext>
            </a:extLst>
          </p:cNvPr>
          <p:cNvSpPr>
            <a:spLocks noGrp="1"/>
          </p:cNvSpPr>
          <p:nvPr>
            <p:ph type="title"/>
          </p:nvPr>
        </p:nvSpPr>
        <p:spPr/>
        <p:txBody>
          <a:bodyPr/>
          <a:lstStyle/>
          <a:p>
            <a:r>
              <a:rPr lang="en-US" dirty="0"/>
              <a:t>PBTK Modeling Background</a:t>
            </a:r>
          </a:p>
        </p:txBody>
      </p:sp>
      <p:sp>
        <p:nvSpPr>
          <p:cNvPr id="3" name="Content Placeholder 2">
            <a:extLst>
              <a:ext uri="{FF2B5EF4-FFF2-40B4-BE49-F238E27FC236}">
                <a16:creationId xmlns:a16="http://schemas.microsoft.com/office/drawing/2014/main" id="{B91D09A7-DE41-A2E2-DAB4-385A8F4DBA1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B1141EB-D02D-9596-53A8-C02930867E6C}"/>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3B7B4F7C-909D-7936-4DAC-2768FD0400A1}"/>
              </a:ext>
            </a:extLst>
          </p:cNvPr>
          <p:cNvSpPr>
            <a:spLocks noGrp="1"/>
          </p:cNvSpPr>
          <p:nvPr>
            <p:ph type="sldNum" sz="quarter" idx="12"/>
          </p:nvPr>
        </p:nvSpPr>
        <p:spPr/>
        <p:txBody>
          <a:bodyPr/>
          <a:lstStyle/>
          <a:p>
            <a:fld id="{2C451916-448D-084F-871F-01BF4E2B7E7A}" type="slidenum">
              <a:rPr lang="en-US" smtClean="0"/>
              <a:t>28</a:t>
            </a:fld>
            <a:endParaRPr lang="en-US"/>
          </a:p>
        </p:txBody>
      </p:sp>
      <p:sp>
        <p:nvSpPr>
          <p:cNvPr id="6" name="Footer Placeholder 5">
            <a:extLst>
              <a:ext uri="{FF2B5EF4-FFF2-40B4-BE49-F238E27FC236}">
                <a16:creationId xmlns:a16="http://schemas.microsoft.com/office/drawing/2014/main" id="{91583F6D-A00E-CADF-AC16-C04EBAB7532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993665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AA18-1132-85CC-F104-23DF03B9C329}"/>
              </a:ext>
            </a:extLst>
          </p:cNvPr>
          <p:cNvSpPr>
            <a:spLocks noGrp="1"/>
          </p:cNvSpPr>
          <p:nvPr>
            <p:ph type="title"/>
          </p:nvPr>
        </p:nvSpPr>
        <p:spPr>
          <a:xfrm>
            <a:off x="342904" y="504660"/>
            <a:ext cx="10515600" cy="548640"/>
          </a:xfrm>
        </p:spPr>
        <p:txBody>
          <a:bodyPr/>
          <a:lstStyle/>
          <a:p>
            <a:r>
              <a:rPr lang="en-US" dirty="0"/>
              <a:t>Concentration-Time Profile Module Inputs</a:t>
            </a:r>
          </a:p>
        </p:txBody>
      </p:sp>
      <p:sp>
        <p:nvSpPr>
          <p:cNvPr id="4" name="Date Placeholder 3">
            <a:extLst>
              <a:ext uri="{FF2B5EF4-FFF2-40B4-BE49-F238E27FC236}">
                <a16:creationId xmlns:a16="http://schemas.microsoft.com/office/drawing/2014/main" id="{3EF8DD6F-1CF6-8FAF-9777-354B347B2EE7}"/>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5D306E82-6704-6277-46A2-F66B5D2DC898}"/>
              </a:ext>
            </a:extLst>
          </p:cNvPr>
          <p:cNvSpPr>
            <a:spLocks noGrp="1"/>
          </p:cNvSpPr>
          <p:nvPr>
            <p:ph type="sldNum" sz="quarter" idx="12"/>
          </p:nvPr>
        </p:nvSpPr>
        <p:spPr/>
        <p:txBody>
          <a:bodyPr/>
          <a:lstStyle/>
          <a:p>
            <a:fld id="{2C451916-448D-084F-871F-01BF4E2B7E7A}" type="slidenum">
              <a:rPr lang="en-US" smtClean="0"/>
              <a:t>29</a:t>
            </a:fld>
            <a:endParaRPr lang="en-US"/>
          </a:p>
        </p:txBody>
      </p:sp>
      <p:sp>
        <p:nvSpPr>
          <p:cNvPr id="6" name="Footer Placeholder 5">
            <a:extLst>
              <a:ext uri="{FF2B5EF4-FFF2-40B4-BE49-F238E27FC236}">
                <a16:creationId xmlns:a16="http://schemas.microsoft.com/office/drawing/2014/main" id="{9461377B-316F-2E62-F5AF-8FC4ED4A0321}"/>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5A983A27-F504-D37B-2903-22A6CAED61D5}"/>
              </a:ext>
            </a:extLst>
          </p:cNvPr>
          <p:cNvSpPr txBox="1"/>
          <p:nvPr/>
        </p:nvSpPr>
        <p:spPr>
          <a:xfrm>
            <a:off x="724684" y="1637378"/>
            <a:ext cx="5912089" cy="4093428"/>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Model selection</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Number of simulation days</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Dosing method, units, frequency, and amount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p:txBody>
      </p:sp>
      <p:sp>
        <p:nvSpPr>
          <p:cNvPr id="9" name="TextBox 8">
            <a:extLst>
              <a:ext uri="{FF2B5EF4-FFF2-40B4-BE49-F238E27FC236}">
                <a16:creationId xmlns:a16="http://schemas.microsoft.com/office/drawing/2014/main" id="{8A52AB09-9B24-811D-B61C-7137AE15A921}"/>
              </a:ext>
            </a:extLst>
          </p:cNvPr>
          <p:cNvSpPr txBox="1"/>
          <p:nvPr/>
        </p:nvSpPr>
        <p:spPr>
          <a:xfrm>
            <a:off x="6915935" y="1637378"/>
            <a:ext cx="4810125" cy="4401205"/>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Initial compartment values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solver settings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involving the hepatic clearance, fraction unbound in plasma, ratio of chemical concentration in blood to plasma, and partition coefficients</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531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CE3D-E609-C546-8531-C3533919D9DD}"/>
              </a:ext>
            </a:extLst>
          </p:cNvPr>
          <p:cNvSpPr>
            <a:spLocks noGrp="1"/>
          </p:cNvSpPr>
          <p:nvPr>
            <p:ph type="ctrTitle"/>
          </p:nvPr>
        </p:nvSpPr>
        <p:spPr/>
        <p:txBody>
          <a:bodyPr>
            <a:normAutofit/>
          </a:bodyPr>
          <a:lstStyle/>
          <a:p>
            <a:pPr>
              <a:lnSpc>
                <a:spcPct val="111111"/>
              </a:lnSpc>
            </a:pPr>
            <a:r>
              <a:rPr lang="en-US" dirty="0">
                <a:latin typeface="Merriweather"/>
                <a:cs typeface="Arial"/>
              </a:rPr>
              <a:t>Session I: Introduction to ToCS</a:t>
            </a:r>
            <a:endParaRPr lang="en-US" dirty="0"/>
          </a:p>
        </p:txBody>
      </p:sp>
      <p:sp>
        <p:nvSpPr>
          <p:cNvPr id="4" name="Slide Number Placeholder 3">
            <a:extLst>
              <a:ext uri="{FF2B5EF4-FFF2-40B4-BE49-F238E27FC236}">
                <a16:creationId xmlns:a16="http://schemas.microsoft.com/office/drawing/2014/main" id="{B2D4D7FD-3E8A-4F6F-B3A4-2110D2ACF775}"/>
              </a:ext>
            </a:extLst>
          </p:cNvPr>
          <p:cNvSpPr>
            <a:spLocks noGrp="1"/>
          </p:cNvSpPr>
          <p:nvPr>
            <p:ph type="sldNum" sz="quarter" idx="12"/>
          </p:nvPr>
        </p:nvSpPr>
        <p:spPr/>
        <p:txBody>
          <a:bodyPr/>
          <a:lstStyle/>
          <a:p>
            <a:fld id="{2C451916-448D-084F-871F-01BF4E2B7E7A}" type="slidenum">
              <a:rPr lang="en-US" smtClean="0"/>
              <a:t>3</a:t>
            </a:fld>
            <a:endParaRPr lang="en-US"/>
          </a:p>
        </p:txBody>
      </p:sp>
      <p:sp>
        <p:nvSpPr>
          <p:cNvPr id="3" name="Footer Placeholder 2">
            <a:extLst>
              <a:ext uri="{FF2B5EF4-FFF2-40B4-BE49-F238E27FC236}">
                <a16:creationId xmlns:a16="http://schemas.microsoft.com/office/drawing/2014/main" id="{810A358F-B943-4689-A0E2-2C1BC2B51D4F}"/>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8838B1DC-653F-408B-BFDE-03A10E5930E8}"/>
              </a:ext>
            </a:extLst>
          </p:cNvPr>
          <p:cNvSpPr>
            <a:spLocks noGrp="1"/>
          </p:cNvSpPr>
          <p:nvPr>
            <p:ph type="dt" sz="half" idx="10"/>
          </p:nvPr>
        </p:nvSpPr>
        <p:spPr/>
        <p:txBody>
          <a:bodyPr/>
          <a:lstStyle/>
          <a:p>
            <a:fld id="{6281E51C-9673-4B7A-8422-9B11FD6A9AE3}" type="datetime4">
              <a:rPr lang="en-US" smtClean="0"/>
              <a:t>September 15, 2025</a:t>
            </a:fld>
            <a:endParaRPr lang="en-US" dirty="0"/>
          </a:p>
        </p:txBody>
      </p:sp>
    </p:spTree>
    <p:extLst>
      <p:ext uri="{BB962C8B-B14F-4D97-AF65-F5344CB8AC3E}">
        <p14:creationId xmlns:p14="http://schemas.microsoft.com/office/powerpoint/2010/main" val="1277333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3BD0-C748-8FCB-D5F2-6EFC3F51540F}"/>
              </a:ext>
            </a:extLst>
          </p:cNvPr>
          <p:cNvSpPr>
            <a:spLocks noGrp="1"/>
          </p:cNvSpPr>
          <p:nvPr>
            <p:ph type="title"/>
          </p:nvPr>
        </p:nvSpPr>
        <p:spPr>
          <a:xfrm>
            <a:off x="346877" y="505019"/>
            <a:ext cx="10515600" cy="548640"/>
          </a:xfrm>
        </p:spPr>
        <p:txBody>
          <a:bodyPr/>
          <a:lstStyle/>
          <a:p>
            <a:r>
              <a:rPr lang="en-US" dirty="0"/>
              <a:t>Example 1 Scenario</a:t>
            </a:r>
          </a:p>
        </p:txBody>
      </p:sp>
      <p:sp>
        <p:nvSpPr>
          <p:cNvPr id="3" name="Content Placeholder 2">
            <a:extLst>
              <a:ext uri="{FF2B5EF4-FFF2-40B4-BE49-F238E27FC236}">
                <a16:creationId xmlns:a16="http://schemas.microsoft.com/office/drawing/2014/main" id="{BC4B393A-9814-0793-B719-70A4F38905C8}"/>
              </a:ext>
            </a:extLst>
          </p:cNvPr>
          <p:cNvSpPr>
            <a:spLocks noGrp="1"/>
          </p:cNvSpPr>
          <p:nvPr>
            <p:ph idx="1"/>
          </p:nvPr>
        </p:nvSpPr>
        <p:spPr>
          <a:xfrm>
            <a:off x="912585" y="1200150"/>
            <a:ext cx="10192657" cy="4962525"/>
          </a:xfrm>
        </p:spPr>
        <p:txBody>
          <a:bodyPr>
            <a:normAutofit lnSpcReduction="10000"/>
          </a:bodyPr>
          <a:lstStyle/>
          <a:p>
            <a:r>
              <a:rPr lang="en-US" dirty="0"/>
              <a:t>Goal:</a:t>
            </a:r>
            <a:br>
              <a:rPr lang="en-US" dirty="0"/>
            </a:br>
            <a:endParaRPr lang="en-US" dirty="0"/>
          </a:p>
          <a:p>
            <a:pPr lvl="1"/>
            <a:r>
              <a:rPr lang="en-US" dirty="0"/>
              <a:t>Obtain the concentration-time profiles of five indirect food additives during all three trimesters of human pregnancy</a:t>
            </a:r>
            <a:br>
              <a:rPr lang="en-US" dirty="0"/>
            </a:br>
            <a:endParaRPr lang="en-US" dirty="0"/>
          </a:p>
          <a:p>
            <a:pPr lvl="2"/>
            <a:r>
              <a:rPr lang="en-US" dirty="0"/>
              <a:t>Cyclohexylamine (CAS: 108-91-8)</a:t>
            </a:r>
          </a:p>
          <a:p>
            <a:pPr lvl="2"/>
            <a:r>
              <a:rPr lang="en-US" dirty="0"/>
              <a:t>Triethanolamine (CAS: 102-71-6)</a:t>
            </a:r>
          </a:p>
          <a:p>
            <a:pPr lvl="2"/>
            <a:r>
              <a:rPr lang="en-US" dirty="0">
                <a:highlight>
                  <a:srgbClr val="FFFF00"/>
                </a:highlight>
              </a:rPr>
              <a:t>Ethyl methacrylate (CAS</a:t>
            </a:r>
            <a:r>
              <a:rPr lang="en-US">
                <a:highlight>
                  <a:srgbClr val="FFFF00"/>
                </a:highlight>
              </a:rPr>
              <a:t>: 80-09-1)</a:t>
            </a:r>
            <a:endParaRPr lang="en-US" dirty="0">
              <a:highlight>
                <a:srgbClr val="FFFF00"/>
              </a:highlight>
            </a:endParaRPr>
          </a:p>
          <a:p>
            <a:pPr lvl="2"/>
            <a:r>
              <a:rPr lang="en-US" dirty="0"/>
              <a:t>Ethanolamine (CAS: 141-43-5)</a:t>
            </a:r>
          </a:p>
          <a:p>
            <a:pPr lvl="2"/>
            <a:r>
              <a:rPr lang="en-US" dirty="0">
                <a:highlight>
                  <a:srgbClr val="FFFF00"/>
                </a:highlight>
              </a:rPr>
              <a:t>Octhilinone (CAS: 26530-20-1)</a:t>
            </a:r>
          </a:p>
          <a:p>
            <a:pPr lvl="1"/>
            <a:endParaRPr lang="en-US" dirty="0"/>
          </a:p>
          <a:p>
            <a:pPr lvl="1"/>
            <a:r>
              <a:rPr lang="en-US" dirty="0"/>
              <a:t>Use the available in silico parameters</a:t>
            </a:r>
            <a:br>
              <a:rPr lang="en-US" dirty="0"/>
            </a:br>
            <a:endParaRPr lang="en-US" dirty="0"/>
          </a:p>
          <a:p>
            <a:pPr lvl="1"/>
            <a:r>
              <a:rPr lang="en-US" dirty="0"/>
              <a:t>Orally consumes 0.5 mg/kg BW of each chemical twice a day (every 12 hours), every day for the entire pregnancy</a:t>
            </a:r>
          </a:p>
        </p:txBody>
      </p:sp>
      <p:sp>
        <p:nvSpPr>
          <p:cNvPr id="4" name="Date Placeholder 3">
            <a:extLst>
              <a:ext uri="{FF2B5EF4-FFF2-40B4-BE49-F238E27FC236}">
                <a16:creationId xmlns:a16="http://schemas.microsoft.com/office/drawing/2014/main" id="{AB7C8679-4A41-0FD7-ADAE-EAEC40A3FEBC}"/>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9D18D2B7-A3C9-D176-8251-82051502FADC}"/>
              </a:ext>
            </a:extLst>
          </p:cNvPr>
          <p:cNvSpPr>
            <a:spLocks noGrp="1"/>
          </p:cNvSpPr>
          <p:nvPr>
            <p:ph type="sldNum" sz="quarter" idx="12"/>
          </p:nvPr>
        </p:nvSpPr>
        <p:spPr/>
        <p:txBody>
          <a:bodyPr/>
          <a:lstStyle/>
          <a:p>
            <a:fld id="{2C451916-448D-084F-871F-01BF4E2B7E7A}" type="slidenum">
              <a:rPr lang="en-US" smtClean="0"/>
              <a:t>30</a:t>
            </a:fld>
            <a:endParaRPr lang="en-US"/>
          </a:p>
        </p:txBody>
      </p:sp>
      <p:sp>
        <p:nvSpPr>
          <p:cNvPr id="6" name="Footer Placeholder 5">
            <a:extLst>
              <a:ext uri="{FF2B5EF4-FFF2-40B4-BE49-F238E27FC236}">
                <a16:creationId xmlns:a16="http://schemas.microsoft.com/office/drawing/2014/main" id="{439124FD-B4E6-4992-31B0-B31FF3ED7E0B}"/>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167956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50052-B609-8965-AA2E-E3DC92E98F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2037B6-5FF5-3C15-CADD-98FAB747B41A}"/>
              </a:ext>
            </a:extLst>
          </p:cNvPr>
          <p:cNvSpPr>
            <a:spLocks noGrp="1"/>
          </p:cNvSpPr>
          <p:nvPr>
            <p:ph type="title"/>
          </p:nvPr>
        </p:nvSpPr>
        <p:spPr>
          <a:xfrm>
            <a:off x="342904" y="463835"/>
            <a:ext cx="10515600" cy="548640"/>
          </a:xfrm>
        </p:spPr>
        <p:txBody>
          <a:bodyPr/>
          <a:lstStyle/>
          <a:p>
            <a:r>
              <a:rPr lang="en-US" dirty="0"/>
              <a:t>Example 1: General Parameters Tab</a:t>
            </a:r>
          </a:p>
        </p:txBody>
      </p:sp>
      <p:pic>
        <p:nvPicPr>
          <p:cNvPr id="8" name="Content Placeholder 7">
            <a:extLst>
              <a:ext uri="{FF2B5EF4-FFF2-40B4-BE49-F238E27FC236}">
                <a16:creationId xmlns:a16="http://schemas.microsoft.com/office/drawing/2014/main" id="{3374DCFA-891C-71CB-92CE-C3BE8CFEDE7A}"/>
              </a:ext>
            </a:extLst>
          </p:cNvPr>
          <p:cNvPicPr>
            <a:picLocks noGrp="1" noChangeAspect="1"/>
          </p:cNvPicPr>
          <p:nvPr>
            <p:ph idx="1"/>
          </p:nvPr>
        </p:nvPicPr>
        <p:blipFill>
          <a:blip r:embed="rId2"/>
          <a:srcRect b="39282"/>
          <a:stretch>
            <a:fillRect/>
          </a:stretch>
        </p:blipFill>
        <p:spPr>
          <a:xfrm>
            <a:off x="539927" y="1531396"/>
            <a:ext cx="11112145" cy="3795207"/>
          </a:xfrm>
          <a:ln>
            <a:solidFill>
              <a:schemeClr val="bg1">
                <a:lumMod val="85000"/>
              </a:schemeClr>
            </a:solidFill>
          </a:ln>
        </p:spPr>
      </p:pic>
      <p:sp>
        <p:nvSpPr>
          <p:cNvPr id="4" name="Date Placeholder 3">
            <a:extLst>
              <a:ext uri="{FF2B5EF4-FFF2-40B4-BE49-F238E27FC236}">
                <a16:creationId xmlns:a16="http://schemas.microsoft.com/office/drawing/2014/main" id="{F1BE4FC1-5934-D411-B875-6E8D8FCB2B90}"/>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C0E44607-451A-F205-8076-4B7DD390C24C}"/>
              </a:ext>
            </a:extLst>
          </p:cNvPr>
          <p:cNvSpPr>
            <a:spLocks noGrp="1"/>
          </p:cNvSpPr>
          <p:nvPr>
            <p:ph type="sldNum" sz="quarter" idx="12"/>
          </p:nvPr>
        </p:nvSpPr>
        <p:spPr/>
        <p:txBody>
          <a:bodyPr/>
          <a:lstStyle/>
          <a:p>
            <a:fld id="{2C451916-448D-084F-871F-01BF4E2B7E7A}" type="slidenum">
              <a:rPr lang="en-US" smtClean="0"/>
              <a:t>31</a:t>
            </a:fld>
            <a:endParaRPr lang="en-US"/>
          </a:p>
        </p:txBody>
      </p:sp>
      <p:sp>
        <p:nvSpPr>
          <p:cNvPr id="6" name="Footer Placeholder 5">
            <a:extLst>
              <a:ext uri="{FF2B5EF4-FFF2-40B4-BE49-F238E27FC236}">
                <a16:creationId xmlns:a16="http://schemas.microsoft.com/office/drawing/2014/main" id="{9E8C9282-73C5-B842-2B38-051572B5D789}"/>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843051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BD161-27B2-DD10-A63D-11BDF9BB6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8590F-268B-127B-7B11-D6A16D2DA3B6}"/>
              </a:ext>
            </a:extLst>
          </p:cNvPr>
          <p:cNvSpPr>
            <a:spLocks noGrp="1"/>
          </p:cNvSpPr>
          <p:nvPr>
            <p:ph type="title"/>
          </p:nvPr>
        </p:nvSpPr>
        <p:spPr>
          <a:xfrm>
            <a:off x="342904" y="505019"/>
            <a:ext cx="10515600" cy="548640"/>
          </a:xfrm>
        </p:spPr>
        <p:txBody>
          <a:bodyPr/>
          <a:lstStyle/>
          <a:p>
            <a:r>
              <a:rPr lang="en-US" dirty="0"/>
              <a:t>Example 1: Model Specifications Tab</a:t>
            </a:r>
          </a:p>
        </p:txBody>
      </p:sp>
      <p:pic>
        <p:nvPicPr>
          <p:cNvPr id="8" name="Content Placeholder 7" descr="Graphical user interface, text, application, email&#10;&#10;AI-generated content may be incorrect.">
            <a:extLst>
              <a:ext uri="{FF2B5EF4-FFF2-40B4-BE49-F238E27FC236}">
                <a16:creationId xmlns:a16="http://schemas.microsoft.com/office/drawing/2014/main" id="{B8893ED0-11F9-DFD4-7690-21E2349CD124}"/>
              </a:ext>
            </a:extLst>
          </p:cNvPr>
          <p:cNvPicPr>
            <a:picLocks noGrp="1" noChangeAspect="1"/>
          </p:cNvPicPr>
          <p:nvPr>
            <p:ph idx="1"/>
          </p:nvPr>
        </p:nvPicPr>
        <p:blipFill>
          <a:blip r:embed="rId2"/>
          <a:srcRect b="28177"/>
          <a:stretch>
            <a:fillRect/>
          </a:stretch>
        </p:blipFill>
        <p:spPr>
          <a:xfrm>
            <a:off x="608817" y="1509945"/>
            <a:ext cx="10974365" cy="4433660"/>
          </a:xfrm>
          <a:ln>
            <a:solidFill>
              <a:schemeClr val="bg1">
                <a:lumMod val="85000"/>
              </a:schemeClr>
            </a:solidFill>
          </a:ln>
        </p:spPr>
      </p:pic>
      <p:sp>
        <p:nvSpPr>
          <p:cNvPr id="4" name="Date Placeholder 3">
            <a:extLst>
              <a:ext uri="{FF2B5EF4-FFF2-40B4-BE49-F238E27FC236}">
                <a16:creationId xmlns:a16="http://schemas.microsoft.com/office/drawing/2014/main" id="{B4EE4A24-73D4-2097-DDAA-027B8411B205}"/>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CD5B9712-8FA3-C10F-B0B9-A568D3141758}"/>
              </a:ext>
            </a:extLst>
          </p:cNvPr>
          <p:cNvSpPr>
            <a:spLocks noGrp="1"/>
          </p:cNvSpPr>
          <p:nvPr>
            <p:ph type="sldNum" sz="quarter" idx="12"/>
          </p:nvPr>
        </p:nvSpPr>
        <p:spPr/>
        <p:txBody>
          <a:bodyPr/>
          <a:lstStyle/>
          <a:p>
            <a:fld id="{2C451916-448D-084F-871F-01BF4E2B7E7A}" type="slidenum">
              <a:rPr lang="en-US" smtClean="0"/>
              <a:t>32</a:t>
            </a:fld>
            <a:endParaRPr lang="en-US"/>
          </a:p>
        </p:txBody>
      </p:sp>
      <p:sp>
        <p:nvSpPr>
          <p:cNvPr id="6" name="Footer Placeholder 5">
            <a:extLst>
              <a:ext uri="{FF2B5EF4-FFF2-40B4-BE49-F238E27FC236}">
                <a16:creationId xmlns:a16="http://schemas.microsoft.com/office/drawing/2014/main" id="{37CE4DCB-6F34-2525-13B3-666C6165883A}"/>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225470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41311-B1F1-DDF6-EF59-EAF3B142F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B15B10-59C9-B191-CD07-6FDFFFC0211D}"/>
              </a:ext>
            </a:extLst>
          </p:cNvPr>
          <p:cNvSpPr>
            <a:spLocks noGrp="1"/>
          </p:cNvSpPr>
          <p:nvPr>
            <p:ph type="title"/>
          </p:nvPr>
        </p:nvSpPr>
        <p:spPr/>
        <p:txBody>
          <a:bodyPr/>
          <a:lstStyle/>
          <a:p>
            <a:r>
              <a:rPr lang="en-US" dirty="0"/>
              <a:t>Example 1: Compound Selection Tab</a:t>
            </a:r>
          </a:p>
        </p:txBody>
      </p:sp>
      <p:pic>
        <p:nvPicPr>
          <p:cNvPr id="8" name="Content Placeholder 7" descr="Graphical user interface, text, application&#10;&#10;AI-generated content may be incorrect.">
            <a:extLst>
              <a:ext uri="{FF2B5EF4-FFF2-40B4-BE49-F238E27FC236}">
                <a16:creationId xmlns:a16="http://schemas.microsoft.com/office/drawing/2014/main" id="{240381A5-B1EA-CD4E-E1F5-DDC5B950C2CF}"/>
              </a:ext>
            </a:extLst>
          </p:cNvPr>
          <p:cNvPicPr>
            <a:picLocks noGrp="1" noChangeAspect="1"/>
          </p:cNvPicPr>
          <p:nvPr>
            <p:ph idx="1"/>
          </p:nvPr>
        </p:nvPicPr>
        <p:blipFill>
          <a:blip r:embed="rId2"/>
          <a:srcRect b="57930"/>
          <a:stretch>
            <a:fillRect/>
          </a:stretch>
        </p:blipFill>
        <p:spPr>
          <a:xfrm>
            <a:off x="604608" y="2403475"/>
            <a:ext cx="10982783" cy="2598963"/>
          </a:xfrm>
          <a:ln>
            <a:solidFill>
              <a:schemeClr val="bg1">
                <a:lumMod val="85000"/>
              </a:schemeClr>
            </a:solidFill>
          </a:ln>
        </p:spPr>
      </p:pic>
      <p:sp>
        <p:nvSpPr>
          <p:cNvPr id="4" name="Date Placeholder 3">
            <a:extLst>
              <a:ext uri="{FF2B5EF4-FFF2-40B4-BE49-F238E27FC236}">
                <a16:creationId xmlns:a16="http://schemas.microsoft.com/office/drawing/2014/main" id="{93E2BAAE-CCEB-F1E2-4BD3-7045D8EAD17C}"/>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187FBFBA-BD37-42D6-91C4-82DF64C8B624}"/>
              </a:ext>
            </a:extLst>
          </p:cNvPr>
          <p:cNvSpPr>
            <a:spLocks noGrp="1"/>
          </p:cNvSpPr>
          <p:nvPr>
            <p:ph type="sldNum" sz="quarter" idx="12"/>
          </p:nvPr>
        </p:nvSpPr>
        <p:spPr/>
        <p:txBody>
          <a:bodyPr/>
          <a:lstStyle/>
          <a:p>
            <a:fld id="{2C451916-448D-084F-871F-01BF4E2B7E7A}" type="slidenum">
              <a:rPr lang="en-US" smtClean="0"/>
              <a:t>33</a:t>
            </a:fld>
            <a:endParaRPr lang="en-US"/>
          </a:p>
        </p:txBody>
      </p:sp>
      <p:sp>
        <p:nvSpPr>
          <p:cNvPr id="6" name="Footer Placeholder 5">
            <a:extLst>
              <a:ext uri="{FF2B5EF4-FFF2-40B4-BE49-F238E27FC236}">
                <a16:creationId xmlns:a16="http://schemas.microsoft.com/office/drawing/2014/main" id="{84EC8BF4-32F8-1FD0-1808-A33571A17F85}"/>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59788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5BE2-5369-C80E-2C8F-A4B7A6C00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FF280-0B04-5B73-D800-669226562629}"/>
              </a:ext>
            </a:extLst>
          </p:cNvPr>
          <p:cNvSpPr>
            <a:spLocks noGrp="1"/>
          </p:cNvSpPr>
          <p:nvPr>
            <p:ph type="title"/>
          </p:nvPr>
        </p:nvSpPr>
        <p:spPr/>
        <p:txBody>
          <a:bodyPr/>
          <a:lstStyle/>
          <a:p>
            <a:r>
              <a:rPr lang="en-US" dirty="0"/>
              <a:t>Example 1: Advanced Parameters Tab</a:t>
            </a:r>
          </a:p>
        </p:txBody>
      </p:sp>
      <p:pic>
        <p:nvPicPr>
          <p:cNvPr id="8" name="Content Placeholder 7" descr="Graphical user interface, application, Word&#10;&#10;AI-generated content may be incorrect.">
            <a:extLst>
              <a:ext uri="{FF2B5EF4-FFF2-40B4-BE49-F238E27FC236}">
                <a16:creationId xmlns:a16="http://schemas.microsoft.com/office/drawing/2014/main" id="{ADDEECE8-2E8D-4861-BD98-718ADEB35419}"/>
              </a:ext>
            </a:extLst>
          </p:cNvPr>
          <p:cNvPicPr>
            <a:picLocks noGrp="1" noChangeAspect="1"/>
          </p:cNvPicPr>
          <p:nvPr>
            <p:ph idx="1"/>
          </p:nvPr>
        </p:nvPicPr>
        <p:blipFill>
          <a:blip r:embed="rId2"/>
          <a:srcRect b="68219"/>
          <a:stretch>
            <a:fillRect/>
          </a:stretch>
        </p:blipFill>
        <p:spPr>
          <a:xfrm>
            <a:off x="780140" y="2477090"/>
            <a:ext cx="10649735" cy="1903820"/>
          </a:xfrm>
          <a:ln>
            <a:solidFill>
              <a:schemeClr val="bg1">
                <a:lumMod val="85000"/>
              </a:schemeClr>
            </a:solidFill>
          </a:ln>
        </p:spPr>
      </p:pic>
      <p:sp>
        <p:nvSpPr>
          <p:cNvPr id="4" name="Date Placeholder 3">
            <a:extLst>
              <a:ext uri="{FF2B5EF4-FFF2-40B4-BE49-F238E27FC236}">
                <a16:creationId xmlns:a16="http://schemas.microsoft.com/office/drawing/2014/main" id="{6699E975-8D7F-F2EB-4A93-06FD51B1B65B}"/>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AC30EAAA-F26F-8CDA-36DD-1AA4C953B4D3}"/>
              </a:ext>
            </a:extLst>
          </p:cNvPr>
          <p:cNvSpPr>
            <a:spLocks noGrp="1"/>
          </p:cNvSpPr>
          <p:nvPr>
            <p:ph type="sldNum" sz="quarter" idx="12"/>
          </p:nvPr>
        </p:nvSpPr>
        <p:spPr/>
        <p:txBody>
          <a:bodyPr/>
          <a:lstStyle/>
          <a:p>
            <a:fld id="{2C451916-448D-084F-871F-01BF4E2B7E7A}" type="slidenum">
              <a:rPr lang="en-US" smtClean="0"/>
              <a:t>34</a:t>
            </a:fld>
            <a:endParaRPr lang="en-US"/>
          </a:p>
        </p:txBody>
      </p:sp>
      <p:sp>
        <p:nvSpPr>
          <p:cNvPr id="6" name="Footer Placeholder 5">
            <a:extLst>
              <a:ext uri="{FF2B5EF4-FFF2-40B4-BE49-F238E27FC236}">
                <a16:creationId xmlns:a16="http://schemas.microsoft.com/office/drawing/2014/main" id="{54B1E865-A520-EC1D-3E68-88454E36A823}"/>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421008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D9F87-DFF0-9DD0-762E-99539A4EB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4B6F6-EB90-E01E-E375-B2F502D755D6}"/>
              </a:ext>
            </a:extLst>
          </p:cNvPr>
          <p:cNvSpPr>
            <a:spLocks noGrp="1"/>
          </p:cNvSpPr>
          <p:nvPr>
            <p:ph type="title"/>
          </p:nvPr>
        </p:nvSpPr>
        <p:spPr/>
        <p:txBody>
          <a:bodyPr/>
          <a:lstStyle/>
          <a:p>
            <a:r>
              <a:rPr lang="en-US" dirty="0"/>
              <a:t>Example 1: Run Simulation Tab (Prior to Simulation Run)</a:t>
            </a:r>
          </a:p>
        </p:txBody>
      </p:sp>
      <p:pic>
        <p:nvPicPr>
          <p:cNvPr id="8" name="Content Placeholder 7" descr="Graphical user interface, text, application, email&#10;&#10;AI-generated content may be incorrect.">
            <a:extLst>
              <a:ext uri="{FF2B5EF4-FFF2-40B4-BE49-F238E27FC236}">
                <a16:creationId xmlns:a16="http://schemas.microsoft.com/office/drawing/2014/main" id="{69E7ED86-745B-127D-28D5-986D8698F84B}"/>
              </a:ext>
            </a:extLst>
          </p:cNvPr>
          <p:cNvPicPr>
            <a:picLocks noGrp="1" noChangeAspect="1"/>
          </p:cNvPicPr>
          <p:nvPr>
            <p:ph idx="1"/>
          </p:nvPr>
        </p:nvPicPr>
        <p:blipFill>
          <a:blip r:embed="rId2"/>
          <a:srcRect b="51257"/>
          <a:stretch>
            <a:fillRect/>
          </a:stretch>
        </p:blipFill>
        <p:spPr>
          <a:xfrm>
            <a:off x="628525" y="2038350"/>
            <a:ext cx="11226016" cy="3077936"/>
          </a:xfrm>
          <a:ln>
            <a:solidFill>
              <a:schemeClr val="bg1">
                <a:lumMod val="85000"/>
              </a:schemeClr>
            </a:solidFill>
          </a:ln>
        </p:spPr>
      </p:pic>
      <p:sp>
        <p:nvSpPr>
          <p:cNvPr id="4" name="Date Placeholder 3">
            <a:extLst>
              <a:ext uri="{FF2B5EF4-FFF2-40B4-BE49-F238E27FC236}">
                <a16:creationId xmlns:a16="http://schemas.microsoft.com/office/drawing/2014/main" id="{56323687-8D45-1B46-2612-7469C3EB5ACC}"/>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B714E16E-515E-4A3A-0543-9F2A5D907F0C}"/>
              </a:ext>
            </a:extLst>
          </p:cNvPr>
          <p:cNvSpPr>
            <a:spLocks noGrp="1"/>
          </p:cNvSpPr>
          <p:nvPr>
            <p:ph type="sldNum" sz="quarter" idx="12"/>
          </p:nvPr>
        </p:nvSpPr>
        <p:spPr/>
        <p:txBody>
          <a:bodyPr/>
          <a:lstStyle/>
          <a:p>
            <a:fld id="{2C451916-448D-084F-871F-01BF4E2B7E7A}" type="slidenum">
              <a:rPr lang="en-US" smtClean="0"/>
              <a:t>35</a:t>
            </a:fld>
            <a:endParaRPr lang="en-US"/>
          </a:p>
        </p:txBody>
      </p:sp>
      <p:sp>
        <p:nvSpPr>
          <p:cNvPr id="6" name="Footer Placeholder 5">
            <a:extLst>
              <a:ext uri="{FF2B5EF4-FFF2-40B4-BE49-F238E27FC236}">
                <a16:creationId xmlns:a16="http://schemas.microsoft.com/office/drawing/2014/main" id="{6014E3E2-0EEC-B627-3410-8522468460FA}"/>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418435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6548B-B818-2FFA-C902-7DE7B024AB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EBCB6-8F27-4999-6538-A99D5246A5C6}"/>
              </a:ext>
            </a:extLst>
          </p:cNvPr>
          <p:cNvSpPr>
            <a:spLocks noGrp="1"/>
          </p:cNvSpPr>
          <p:nvPr>
            <p:ph type="title"/>
          </p:nvPr>
        </p:nvSpPr>
        <p:spPr>
          <a:xfrm>
            <a:off x="346877" y="502764"/>
            <a:ext cx="10515600" cy="548640"/>
          </a:xfrm>
        </p:spPr>
        <p:txBody>
          <a:bodyPr/>
          <a:lstStyle/>
          <a:p>
            <a:r>
              <a:rPr lang="en-US" dirty="0"/>
              <a:t>Example 1: Run Simulation Results Curves</a:t>
            </a:r>
          </a:p>
        </p:txBody>
      </p:sp>
      <p:sp>
        <p:nvSpPr>
          <p:cNvPr id="4" name="Date Placeholder 3">
            <a:extLst>
              <a:ext uri="{FF2B5EF4-FFF2-40B4-BE49-F238E27FC236}">
                <a16:creationId xmlns:a16="http://schemas.microsoft.com/office/drawing/2014/main" id="{CFA6CAEB-B9F2-3F99-77C0-D31CCEE8018C}"/>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2AB71767-6F52-DD2B-636B-E6F84C0E751C}"/>
              </a:ext>
            </a:extLst>
          </p:cNvPr>
          <p:cNvSpPr>
            <a:spLocks noGrp="1"/>
          </p:cNvSpPr>
          <p:nvPr>
            <p:ph type="sldNum" sz="quarter" idx="12"/>
          </p:nvPr>
        </p:nvSpPr>
        <p:spPr/>
        <p:txBody>
          <a:bodyPr/>
          <a:lstStyle/>
          <a:p>
            <a:fld id="{2C451916-448D-084F-871F-01BF4E2B7E7A}" type="slidenum">
              <a:rPr lang="en-US" smtClean="0"/>
              <a:t>36</a:t>
            </a:fld>
            <a:endParaRPr lang="en-US"/>
          </a:p>
        </p:txBody>
      </p:sp>
      <p:sp>
        <p:nvSpPr>
          <p:cNvPr id="6" name="Footer Placeholder 5">
            <a:extLst>
              <a:ext uri="{FF2B5EF4-FFF2-40B4-BE49-F238E27FC236}">
                <a16:creationId xmlns:a16="http://schemas.microsoft.com/office/drawing/2014/main" id="{23EB16C4-3402-7E92-EA3A-783C51973461}"/>
              </a:ext>
            </a:extLst>
          </p:cNvPr>
          <p:cNvSpPr>
            <a:spLocks noGrp="1"/>
          </p:cNvSpPr>
          <p:nvPr>
            <p:ph type="ftr" sz="quarter" idx="11"/>
          </p:nvPr>
        </p:nvSpPr>
        <p:spPr/>
        <p:txBody>
          <a:bodyPr/>
          <a:lstStyle/>
          <a:p>
            <a:r>
              <a:rPr lang="en-US"/>
              <a:t>Human Foods Program</a:t>
            </a:r>
            <a:endParaRPr lang="en-US" dirty="0"/>
          </a:p>
        </p:txBody>
      </p:sp>
      <p:pic>
        <p:nvPicPr>
          <p:cNvPr id="12" name="Content Placeholder 11" descr="Graphical user interface, diagram, application&#10;&#10;AI-generated content may be incorrect.">
            <a:extLst>
              <a:ext uri="{FF2B5EF4-FFF2-40B4-BE49-F238E27FC236}">
                <a16:creationId xmlns:a16="http://schemas.microsoft.com/office/drawing/2014/main" id="{69C4CF7E-F274-D4ED-8427-31D35CDDF40A}"/>
              </a:ext>
            </a:extLst>
          </p:cNvPr>
          <p:cNvPicPr>
            <a:picLocks noGrp="1" noChangeAspect="1"/>
          </p:cNvPicPr>
          <p:nvPr>
            <p:ph idx="1"/>
          </p:nvPr>
        </p:nvPicPr>
        <p:blipFill>
          <a:blip r:embed="rId2"/>
          <a:stretch>
            <a:fillRect/>
          </a:stretch>
        </p:blipFill>
        <p:spPr>
          <a:xfrm>
            <a:off x="1559833" y="1182350"/>
            <a:ext cx="9072333" cy="5103187"/>
          </a:xfrm>
          <a:ln>
            <a:solidFill>
              <a:schemeClr val="bg1">
                <a:lumMod val="85000"/>
              </a:schemeClr>
            </a:solidFill>
          </a:ln>
        </p:spPr>
      </p:pic>
    </p:spTree>
    <p:extLst>
      <p:ext uri="{BB962C8B-B14F-4D97-AF65-F5344CB8AC3E}">
        <p14:creationId xmlns:p14="http://schemas.microsoft.com/office/powerpoint/2010/main" val="1980602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15507-AD08-D0EE-1DF9-95249C08C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61CDB-E0A8-F08B-629D-A305A7702801}"/>
              </a:ext>
            </a:extLst>
          </p:cNvPr>
          <p:cNvSpPr>
            <a:spLocks noGrp="1"/>
          </p:cNvSpPr>
          <p:nvPr>
            <p:ph type="title"/>
          </p:nvPr>
        </p:nvSpPr>
        <p:spPr>
          <a:xfrm>
            <a:off x="342904" y="327720"/>
            <a:ext cx="10515600" cy="548640"/>
          </a:xfrm>
        </p:spPr>
        <p:txBody>
          <a:bodyPr/>
          <a:lstStyle/>
          <a:p>
            <a:r>
              <a:rPr lang="en-US" dirty="0"/>
              <a:t>Example 1: Run Simulation Results Curves</a:t>
            </a:r>
          </a:p>
        </p:txBody>
      </p:sp>
      <p:sp>
        <p:nvSpPr>
          <p:cNvPr id="4" name="Date Placeholder 3">
            <a:extLst>
              <a:ext uri="{FF2B5EF4-FFF2-40B4-BE49-F238E27FC236}">
                <a16:creationId xmlns:a16="http://schemas.microsoft.com/office/drawing/2014/main" id="{375DEBEB-4943-23FC-2C99-236FF5A108C9}"/>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FEA3681E-B8D1-B066-FA8D-687CD2503D80}"/>
              </a:ext>
            </a:extLst>
          </p:cNvPr>
          <p:cNvSpPr>
            <a:spLocks noGrp="1"/>
          </p:cNvSpPr>
          <p:nvPr>
            <p:ph type="sldNum" sz="quarter" idx="12"/>
          </p:nvPr>
        </p:nvSpPr>
        <p:spPr/>
        <p:txBody>
          <a:bodyPr/>
          <a:lstStyle/>
          <a:p>
            <a:fld id="{2C451916-448D-084F-871F-01BF4E2B7E7A}" type="slidenum">
              <a:rPr lang="en-US" smtClean="0"/>
              <a:t>37</a:t>
            </a:fld>
            <a:endParaRPr lang="en-US"/>
          </a:p>
        </p:txBody>
      </p:sp>
      <p:sp>
        <p:nvSpPr>
          <p:cNvPr id="6" name="Footer Placeholder 5">
            <a:extLst>
              <a:ext uri="{FF2B5EF4-FFF2-40B4-BE49-F238E27FC236}">
                <a16:creationId xmlns:a16="http://schemas.microsoft.com/office/drawing/2014/main" id="{0C063C6B-9416-B39D-410C-520C3F20B9FB}"/>
              </a:ext>
            </a:extLst>
          </p:cNvPr>
          <p:cNvSpPr>
            <a:spLocks noGrp="1"/>
          </p:cNvSpPr>
          <p:nvPr>
            <p:ph type="ftr" sz="quarter" idx="11"/>
          </p:nvPr>
        </p:nvSpPr>
        <p:spPr/>
        <p:txBody>
          <a:bodyPr/>
          <a:lstStyle/>
          <a:p>
            <a:r>
              <a:rPr lang="en-US"/>
              <a:t>Human Foods Program</a:t>
            </a:r>
            <a:endParaRPr lang="en-US" dirty="0"/>
          </a:p>
        </p:txBody>
      </p:sp>
      <p:pic>
        <p:nvPicPr>
          <p:cNvPr id="14" name="Picture 13" descr="Diagram&#10;&#10;AI-generated content may be incorrect.">
            <a:extLst>
              <a:ext uri="{FF2B5EF4-FFF2-40B4-BE49-F238E27FC236}">
                <a16:creationId xmlns:a16="http://schemas.microsoft.com/office/drawing/2014/main" id="{267E0FAA-8985-CB65-934B-1D14E8BBEE51}"/>
              </a:ext>
            </a:extLst>
          </p:cNvPr>
          <p:cNvPicPr>
            <a:picLocks noChangeAspect="1"/>
          </p:cNvPicPr>
          <p:nvPr/>
        </p:nvPicPr>
        <p:blipFill>
          <a:blip r:embed="rId2"/>
          <a:stretch>
            <a:fillRect/>
          </a:stretch>
        </p:blipFill>
        <p:spPr>
          <a:xfrm>
            <a:off x="1235533" y="931665"/>
            <a:ext cx="9622971" cy="5412921"/>
          </a:xfrm>
          <a:prstGeom prst="rect">
            <a:avLst/>
          </a:prstGeom>
          <a:ln>
            <a:solidFill>
              <a:schemeClr val="bg1">
                <a:lumMod val="85000"/>
              </a:schemeClr>
            </a:solidFill>
          </a:ln>
        </p:spPr>
      </p:pic>
    </p:spTree>
    <p:extLst>
      <p:ext uri="{BB962C8B-B14F-4D97-AF65-F5344CB8AC3E}">
        <p14:creationId xmlns:p14="http://schemas.microsoft.com/office/powerpoint/2010/main" val="563639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17A95-E721-80A9-1359-9D17B1BD4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067D2-AC67-F5A1-7D76-7337AC2DB8A4}"/>
              </a:ext>
            </a:extLst>
          </p:cNvPr>
          <p:cNvSpPr>
            <a:spLocks noGrp="1"/>
          </p:cNvSpPr>
          <p:nvPr>
            <p:ph type="title"/>
          </p:nvPr>
        </p:nvSpPr>
        <p:spPr>
          <a:xfrm>
            <a:off x="342904" y="357960"/>
            <a:ext cx="10515600" cy="548640"/>
          </a:xfrm>
        </p:spPr>
        <p:txBody>
          <a:bodyPr/>
          <a:lstStyle/>
          <a:p>
            <a:r>
              <a:rPr lang="en-US" dirty="0"/>
              <a:t>Example 1: Run Simulation Tab TK Summary Table</a:t>
            </a:r>
          </a:p>
        </p:txBody>
      </p:sp>
      <p:pic>
        <p:nvPicPr>
          <p:cNvPr id="8" name="Content Placeholder 7" descr="Table&#10;&#10;AI-generated content may be incorrect.">
            <a:extLst>
              <a:ext uri="{FF2B5EF4-FFF2-40B4-BE49-F238E27FC236}">
                <a16:creationId xmlns:a16="http://schemas.microsoft.com/office/drawing/2014/main" id="{1E6B6B54-100F-9917-C935-DA057EE725CD}"/>
              </a:ext>
            </a:extLst>
          </p:cNvPr>
          <p:cNvPicPr>
            <a:picLocks noGrp="1" noChangeAspect="1"/>
          </p:cNvPicPr>
          <p:nvPr>
            <p:ph idx="1"/>
          </p:nvPr>
        </p:nvPicPr>
        <p:blipFill>
          <a:blip r:embed="rId2"/>
          <a:stretch>
            <a:fillRect/>
          </a:stretch>
        </p:blipFill>
        <p:spPr>
          <a:xfrm>
            <a:off x="1740707" y="1239839"/>
            <a:ext cx="8710585" cy="4899704"/>
          </a:xfrm>
          <a:ln>
            <a:solidFill>
              <a:schemeClr val="bg1">
                <a:lumMod val="85000"/>
              </a:schemeClr>
            </a:solidFill>
          </a:ln>
        </p:spPr>
      </p:pic>
      <p:sp>
        <p:nvSpPr>
          <p:cNvPr id="4" name="Date Placeholder 3">
            <a:extLst>
              <a:ext uri="{FF2B5EF4-FFF2-40B4-BE49-F238E27FC236}">
                <a16:creationId xmlns:a16="http://schemas.microsoft.com/office/drawing/2014/main" id="{5AF8BD12-04C5-3E24-B957-1F24BD259C25}"/>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52156E1F-E78C-7BDF-A6B1-B451BB7AB752}"/>
              </a:ext>
            </a:extLst>
          </p:cNvPr>
          <p:cNvSpPr>
            <a:spLocks noGrp="1"/>
          </p:cNvSpPr>
          <p:nvPr>
            <p:ph type="sldNum" sz="quarter" idx="12"/>
          </p:nvPr>
        </p:nvSpPr>
        <p:spPr/>
        <p:txBody>
          <a:bodyPr/>
          <a:lstStyle/>
          <a:p>
            <a:fld id="{2C451916-448D-084F-871F-01BF4E2B7E7A}" type="slidenum">
              <a:rPr lang="en-US" smtClean="0"/>
              <a:t>38</a:t>
            </a:fld>
            <a:endParaRPr lang="en-US"/>
          </a:p>
        </p:txBody>
      </p:sp>
      <p:sp>
        <p:nvSpPr>
          <p:cNvPr id="6" name="Footer Placeholder 5">
            <a:extLst>
              <a:ext uri="{FF2B5EF4-FFF2-40B4-BE49-F238E27FC236}">
                <a16:creationId xmlns:a16="http://schemas.microsoft.com/office/drawing/2014/main" id="{18428A99-50D6-F7DF-C579-F7E82E9147F9}"/>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679713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6CA71-BA8E-93A4-6A4B-30358129B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1D327B-B582-A6B9-04DE-CED9241B65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CAE9C3-9828-B24A-2613-104694270A3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7B84469-C2A4-756D-D07F-C7677CF840C3}"/>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08407E6F-73D3-7ADE-3E5C-FF9E317C9B93}"/>
              </a:ext>
            </a:extLst>
          </p:cNvPr>
          <p:cNvSpPr>
            <a:spLocks noGrp="1"/>
          </p:cNvSpPr>
          <p:nvPr>
            <p:ph type="sldNum" sz="quarter" idx="12"/>
          </p:nvPr>
        </p:nvSpPr>
        <p:spPr/>
        <p:txBody>
          <a:bodyPr/>
          <a:lstStyle/>
          <a:p>
            <a:fld id="{2C451916-448D-084F-871F-01BF4E2B7E7A}" type="slidenum">
              <a:rPr lang="en-US" smtClean="0"/>
              <a:t>39</a:t>
            </a:fld>
            <a:endParaRPr lang="en-US"/>
          </a:p>
        </p:txBody>
      </p:sp>
      <p:sp>
        <p:nvSpPr>
          <p:cNvPr id="6" name="Footer Placeholder 5">
            <a:extLst>
              <a:ext uri="{FF2B5EF4-FFF2-40B4-BE49-F238E27FC236}">
                <a16:creationId xmlns:a16="http://schemas.microsoft.com/office/drawing/2014/main" id="{BE3EC2C4-276C-A86E-F1FE-9FF7BF547D85}"/>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4178655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CBA1F-3ED4-DFE5-1D7D-3D96D9CC19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CDDB9-526C-558F-3152-E5909882F761}"/>
              </a:ext>
            </a:extLst>
          </p:cNvPr>
          <p:cNvSpPr>
            <a:spLocks noGrp="1"/>
          </p:cNvSpPr>
          <p:nvPr>
            <p:ph type="title"/>
          </p:nvPr>
        </p:nvSpPr>
        <p:spPr/>
        <p:txBody>
          <a:bodyPr/>
          <a:lstStyle/>
          <a:p>
            <a:r>
              <a:rPr lang="en-US" dirty="0">
                <a:latin typeface="Merriweather"/>
                <a:cs typeface="Arial"/>
              </a:rPr>
              <a:t>What is ToCS?</a:t>
            </a:r>
            <a:endParaRPr lang="en-US" dirty="0"/>
          </a:p>
        </p:txBody>
      </p:sp>
      <p:sp>
        <p:nvSpPr>
          <p:cNvPr id="3" name="Content Placeholder 2">
            <a:extLst>
              <a:ext uri="{FF2B5EF4-FFF2-40B4-BE49-F238E27FC236}">
                <a16:creationId xmlns:a16="http://schemas.microsoft.com/office/drawing/2014/main" id="{572B5C98-E550-632F-2F9B-0A7AAE2773BC}"/>
              </a:ext>
            </a:extLst>
          </p:cNvPr>
          <p:cNvSpPr>
            <a:spLocks noGrp="1"/>
          </p:cNvSpPr>
          <p:nvPr>
            <p:ph sz="half" idx="1"/>
          </p:nvPr>
        </p:nvSpPr>
        <p:spPr>
          <a:xfrm>
            <a:off x="721466" y="2075761"/>
            <a:ext cx="5640275" cy="4351338"/>
          </a:xfrm>
        </p:spPr>
        <p:txBody>
          <a:bodyPr>
            <a:normAutofit/>
          </a:bodyPr>
          <a:lstStyle/>
          <a:p>
            <a:r>
              <a:rPr lang="en-US" sz="2400" dirty="0"/>
              <a:t>A graphical user interface (GUI) that uses</a:t>
            </a:r>
            <a:r>
              <a:rPr lang="en-US" sz="2400" dirty="0">
                <a:latin typeface="Arial" panose="020B0604020202020204" pitchFamily="34" charset="0"/>
                <a:cs typeface="Arial" panose="020B0604020202020204" pitchFamily="34" charset="0"/>
              </a:rPr>
              <a:t> computational toxicology software (the httk R package developed by the U.S. EPA) to make high-throughput chemical predictions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r>
              <a:rPr lang="en-US" sz="2400" dirty="0"/>
              <a:t>Easy-to-use, no programming required</a:t>
            </a:r>
            <a:br>
              <a:rPr lang="en-US" sz="2400" dirty="0"/>
            </a:br>
            <a:endParaRPr lang="en-US" sz="2400" dirty="0"/>
          </a:p>
          <a:p>
            <a:r>
              <a:rPr lang="en-US" sz="2400" dirty="0"/>
              <a:t>Predict ADME profiles and characteristics, prioritize chemicals, and generate TK parameters</a:t>
            </a:r>
          </a:p>
        </p:txBody>
      </p:sp>
      <p:sp>
        <p:nvSpPr>
          <p:cNvPr id="5" name="Slide Number Placeholder 4">
            <a:extLst>
              <a:ext uri="{FF2B5EF4-FFF2-40B4-BE49-F238E27FC236}">
                <a16:creationId xmlns:a16="http://schemas.microsoft.com/office/drawing/2014/main" id="{DC2A2E7D-6FFD-EC0F-69BB-A90FC840F16C}"/>
              </a:ext>
            </a:extLst>
          </p:cNvPr>
          <p:cNvSpPr>
            <a:spLocks noGrp="1"/>
          </p:cNvSpPr>
          <p:nvPr>
            <p:ph type="sldNum" sz="quarter" idx="12"/>
          </p:nvPr>
        </p:nvSpPr>
        <p:spPr/>
        <p:txBody>
          <a:bodyPr/>
          <a:lstStyle/>
          <a:p>
            <a:fld id="{2C451916-448D-084F-871F-01BF4E2B7E7A}" type="slidenum">
              <a:rPr lang="en-US" smtClean="0"/>
              <a:t>4</a:t>
            </a:fld>
            <a:endParaRPr lang="en-US"/>
          </a:p>
        </p:txBody>
      </p:sp>
      <p:sp>
        <p:nvSpPr>
          <p:cNvPr id="4" name="Footer Placeholder 3">
            <a:extLst>
              <a:ext uri="{FF2B5EF4-FFF2-40B4-BE49-F238E27FC236}">
                <a16:creationId xmlns:a16="http://schemas.microsoft.com/office/drawing/2014/main" id="{49CABDFB-5271-CA06-765F-BC18429EEE4F}"/>
              </a:ext>
            </a:extLst>
          </p:cNvPr>
          <p:cNvSpPr>
            <a:spLocks noGrp="1"/>
          </p:cNvSpPr>
          <p:nvPr>
            <p:ph type="ftr" sz="quarter" idx="11"/>
          </p:nvPr>
        </p:nvSpPr>
        <p:spPr/>
        <p:txBody>
          <a:bodyPr/>
          <a:lstStyle/>
          <a:p>
            <a:r>
              <a:rPr lang="en-US"/>
              <a:t>Human Foods Program</a:t>
            </a:r>
            <a:endParaRPr lang="en-US" dirty="0"/>
          </a:p>
        </p:txBody>
      </p:sp>
      <p:sp>
        <p:nvSpPr>
          <p:cNvPr id="6" name="Date Placeholder 5">
            <a:extLst>
              <a:ext uri="{FF2B5EF4-FFF2-40B4-BE49-F238E27FC236}">
                <a16:creationId xmlns:a16="http://schemas.microsoft.com/office/drawing/2014/main" id="{E53CDCA1-4952-E190-883D-E7C2CEA03CCE}"/>
              </a:ext>
            </a:extLst>
          </p:cNvPr>
          <p:cNvSpPr>
            <a:spLocks noGrp="1"/>
          </p:cNvSpPr>
          <p:nvPr>
            <p:ph type="dt" sz="half" idx="10"/>
          </p:nvPr>
        </p:nvSpPr>
        <p:spPr/>
        <p:txBody>
          <a:bodyPr/>
          <a:lstStyle/>
          <a:p>
            <a:fld id="{D0DE86F2-D16F-4C5F-86EE-AE93820AFD3F}" type="datetime4">
              <a:rPr lang="en-US" smtClean="0"/>
              <a:t>September 15, 2025</a:t>
            </a:fld>
            <a:endParaRPr lang="en-US"/>
          </a:p>
        </p:txBody>
      </p:sp>
      <p:pic>
        <p:nvPicPr>
          <p:cNvPr id="14" name="Picture 13">
            <a:extLst>
              <a:ext uri="{FF2B5EF4-FFF2-40B4-BE49-F238E27FC236}">
                <a16:creationId xmlns:a16="http://schemas.microsoft.com/office/drawing/2014/main" id="{F6D0C4A4-6028-47F7-23C9-97C50A237C99}"/>
              </a:ext>
            </a:extLst>
          </p:cNvPr>
          <p:cNvPicPr>
            <a:picLocks noChangeAspect="1"/>
          </p:cNvPicPr>
          <p:nvPr/>
        </p:nvPicPr>
        <p:blipFill>
          <a:blip r:embed="rId2"/>
          <a:stretch>
            <a:fillRect/>
          </a:stretch>
        </p:blipFill>
        <p:spPr>
          <a:xfrm>
            <a:off x="8011644" y="580197"/>
            <a:ext cx="2246781" cy="2044203"/>
          </a:xfrm>
          <a:prstGeom prst="rect">
            <a:avLst/>
          </a:prstGeom>
        </p:spPr>
      </p:pic>
      <p:pic>
        <p:nvPicPr>
          <p:cNvPr id="18" name="Picture 17" descr="Graphical user interface, text, application, email&#10;&#10;AI-generated content may be incorrect.">
            <a:extLst>
              <a:ext uri="{FF2B5EF4-FFF2-40B4-BE49-F238E27FC236}">
                <a16:creationId xmlns:a16="http://schemas.microsoft.com/office/drawing/2014/main" id="{241A38B5-F74C-F05B-81F9-C0C09FC2F31D}"/>
              </a:ext>
            </a:extLst>
          </p:cNvPr>
          <p:cNvPicPr>
            <a:picLocks noChangeAspect="1"/>
          </p:cNvPicPr>
          <p:nvPr/>
        </p:nvPicPr>
        <p:blipFill>
          <a:blip r:embed="rId3"/>
          <a:srcRect l="49878" b="39158"/>
          <a:stretch>
            <a:fillRect/>
          </a:stretch>
        </p:blipFill>
        <p:spPr>
          <a:xfrm>
            <a:off x="6633882" y="2840918"/>
            <a:ext cx="5002306" cy="3415654"/>
          </a:xfrm>
          <a:prstGeom prst="rect">
            <a:avLst/>
          </a:prstGeom>
          <a:ln>
            <a:solidFill>
              <a:schemeClr val="bg1">
                <a:lumMod val="85000"/>
              </a:schemeClr>
            </a:solidFill>
          </a:ln>
        </p:spPr>
      </p:pic>
    </p:spTree>
    <p:extLst>
      <p:ext uri="{BB962C8B-B14F-4D97-AF65-F5344CB8AC3E}">
        <p14:creationId xmlns:p14="http://schemas.microsoft.com/office/powerpoint/2010/main" val="607472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38826-EDDA-C1D2-AD99-447675FE4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57B5A-DC7A-E996-B2BA-F111F6BC2BE3}"/>
              </a:ext>
            </a:extLst>
          </p:cNvPr>
          <p:cNvSpPr>
            <a:spLocks noGrp="1"/>
          </p:cNvSpPr>
          <p:nvPr>
            <p:ph type="ctrTitle"/>
          </p:nvPr>
        </p:nvSpPr>
        <p:spPr>
          <a:xfrm>
            <a:off x="971339" y="2790517"/>
            <a:ext cx="10249321" cy="1276966"/>
          </a:xfrm>
        </p:spPr>
        <p:txBody>
          <a:bodyPr>
            <a:normAutofit/>
          </a:bodyPr>
          <a:lstStyle/>
          <a:p>
            <a:pPr>
              <a:lnSpc>
                <a:spcPct val="111111"/>
              </a:lnSpc>
            </a:pPr>
            <a:r>
              <a:rPr lang="en-US" dirty="0">
                <a:latin typeface="Merriweather"/>
                <a:cs typeface="Arial"/>
              </a:rPr>
              <a:t>15-Minute Break</a:t>
            </a:r>
            <a:endParaRPr lang="en-US" dirty="0"/>
          </a:p>
        </p:txBody>
      </p:sp>
      <p:sp>
        <p:nvSpPr>
          <p:cNvPr id="4" name="Slide Number Placeholder 3">
            <a:extLst>
              <a:ext uri="{FF2B5EF4-FFF2-40B4-BE49-F238E27FC236}">
                <a16:creationId xmlns:a16="http://schemas.microsoft.com/office/drawing/2014/main" id="{74456BAC-488A-A5BD-92AC-574C3DC11C64}"/>
              </a:ext>
            </a:extLst>
          </p:cNvPr>
          <p:cNvSpPr>
            <a:spLocks noGrp="1"/>
          </p:cNvSpPr>
          <p:nvPr>
            <p:ph type="sldNum" sz="quarter" idx="12"/>
          </p:nvPr>
        </p:nvSpPr>
        <p:spPr/>
        <p:txBody>
          <a:bodyPr/>
          <a:lstStyle/>
          <a:p>
            <a:fld id="{2C451916-448D-084F-871F-01BF4E2B7E7A}" type="slidenum">
              <a:rPr lang="en-US" smtClean="0"/>
              <a:t>40</a:t>
            </a:fld>
            <a:endParaRPr lang="en-US"/>
          </a:p>
        </p:txBody>
      </p:sp>
      <p:sp>
        <p:nvSpPr>
          <p:cNvPr id="3" name="Footer Placeholder 2">
            <a:extLst>
              <a:ext uri="{FF2B5EF4-FFF2-40B4-BE49-F238E27FC236}">
                <a16:creationId xmlns:a16="http://schemas.microsoft.com/office/drawing/2014/main" id="{589087BC-5611-739E-6146-727069F55C3A}"/>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6E5D4F2B-6E94-D5F6-22E5-670C4F49D262}"/>
              </a:ext>
            </a:extLst>
          </p:cNvPr>
          <p:cNvSpPr>
            <a:spLocks noGrp="1"/>
          </p:cNvSpPr>
          <p:nvPr>
            <p:ph type="dt" sz="half" idx="10"/>
          </p:nvPr>
        </p:nvSpPr>
        <p:spPr/>
        <p:txBody>
          <a:bodyPr/>
          <a:lstStyle/>
          <a:p>
            <a:fld id="{1C9DD70E-D087-43AE-A3E2-3BE1200A2DF0}" type="datetime4">
              <a:rPr lang="en-US" smtClean="0"/>
              <a:t>September 15, 2025</a:t>
            </a:fld>
            <a:endParaRPr lang="en-US" dirty="0"/>
          </a:p>
        </p:txBody>
      </p:sp>
    </p:spTree>
    <p:extLst>
      <p:ext uri="{BB962C8B-B14F-4D97-AF65-F5344CB8AC3E}">
        <p14:creationId xmlns:p14="http://schemas.microsoft.com/office/powerpoint/2010/main" val="2491109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1DAEB-4EED-62BD-63CE-2FDF0634C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5551D-192E-6177-8807-FB1D70905737}"/>
              </a:ext>
            </a:extLst>
          </p:cNvPr>
          <p:cNvSpPr>
            <a:spLocks noGrp="1"/>
          </p:cNvSpPr>
          <p:nvPr>
            <p:ph type="ctrTitle"/>
          </p:nvPr>
        </p:nvSpPr>
        <p:spPr/>
        <p:txBody>
          <a:bodyPr>
            <a:normAutofit fontScale="90000"/>
          </a:bodyPr>
          <a:lstStyle/>
          <a:p>
            <a:pPr>
              <a:lnSpc>
                <a:spcPct val="111111"/>
              </a:lnSpc>
            </a:pPr>
            <a:r>
              <a:rPr lang="en-US" dirty="0">
                <a:latin typeface="Merriweather"/>
                <a:cs typeface="Arial"/>
              </a:rPr>
              <a:t>Session III: In Vitro to In Vivo Extrapolation (IVIVE) Module</a:t>
            </a:r>
            <a:endParaRPr lang="en-US" dirty="0"/>
          </a:p>
        </p:txBody>
      </p:sp>
      <p:sp>
        <p:nvSpPr>
          <p:cNvPr id="4" name="Slide Number Placeholder 3">
            <a:extLst>
              <a:ext uri="{FF2B5EF4-FFF2-40B4-BE49-F238E27FC236}">
                <a16:creationId xmlns:a16="http://schemas.microsoft.com/office/drawing/2014/main" id="{C92D820A-6CFE-D95F-CA72-6F330A441DC4}"/>
              </a:ext>
            </a:extLst>
          </p:cNvPr>
          <p:cNvSpPr>
            <a:spLocks noGrp="1"/>
          </p:cNvSpPr>
          <p:nvPr>
            <p:ph type="sldNum" sz="quarter" idx="12"/>
          </p:nvPr>
        </p:nvSpPr>
        <p:spPr/>
        <p:txBody>
          <a:bodyPr/>
          <a:lstStyle/>
          <a:p>
            <a:fld id="{2C451916-448D-084F-871F-01BF4E2B7E7A}" type="slidenum">
              <a:rPr lang="en-US" smtClean="0"/>
              <a:t>41</a:t>
            </a:fld>
            <a:endParaRPr lang="en-US"/>
          </a:p>
        </p:txBody>
      </p:sp>
      <p:sp>
        <p:nvSpPr>
          <p:cNvPr id="3" name="Footer Placeholder 2">
            <a:extLst>
              <a:ext uri="{FF2B5EF4-FFF2-40B4-BE49-F238E27FC236}">
                <a16:creationId xmlns:a16="http://schemas.microsoft.com/office/drawing/2014/main" id="{AA7FE105-A4B9-46F8-A309-1090C2B53599}"/>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ECF423B9-A722-335A-3869-547C03195F29}"/>
              </a:ext>
            </a:extLst>
          </p:cNvPr>
          <p:cNvSpPr>
            <a:spLocks noGrp="1"/>
          </p:cNvSpPr>
          <p:nvPr>
            <p:ph type="dt" sz="half" idx="10"/>
          </p:nvPr>
        </p:nvSpPr>
        <p:spPr/>
        <p:txBody>
          <a:bodyPr/>
          <a:lstStyle/>
          <a:p>
            <a:fld id="{1C9DD70E-D087-43AE-A3E2-3BE1200A2DF0}" type="datetime4">
              <a:rPr lang="en-US" smtClean="0"/>
              <a:t>September 15, 2025</a:t>
            </a:fld>
            <a:endParaRPr lang="en-US" dirty="0"/>
          </a:p>
        </p:txBody>
      </p:sp>
    </p:spTree>
    <p:extLst>
      <p:ext uri="{BB962C8B-B14F-4D97-AF65-F5344CB8AC3E}">
        <p14:creationId xmlns:p14="http://schemas.microsoft.com/office/powerpoint/2010/main" val="3601192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FD5A-292F-3C04-B291-30D0E59771A4}"/>
              </a:ext>
            </a:extLst>
          </p:cNvPr>
          <p:cNvSpPr>
            <a:spLocks noGrp="1"/>
          </p:cNvSpPr>
          <p:nvPr>
            <p:ph type="title"/>
          </p:nvPr>
        </p:nvSpPr>
        <p:spPr>
          <a:xfrm>
            <a:off x="346877" y="444318"/>
            <a:ext cx="10515600" cy="548640"/>
          </a:xfrm>
        </p:spPr>
        <p:txBody>
          <a:bodyPr/>
          <a:lstStyle/>
          <a:p>
            <a:r>
              <a:rPr lang="en-US" dirty="0"/>
              <a:t>IVIVE Background</a:t>
            </a:r>
          </a:p>
        </p:txBody>
      </p:sp>
      <p:sp>
        <p:nvSpPr>
          <p:cNvPr id="3" name="Content Placeholder 2">
            <a:extLst>
              <a:ext uri="{FF2B5EF4-FFF2-40B4-BE49-F238E27FC236}">
                <a16:creationId xmlns:a16="http://schemas.microsoft.com/office/drawing/2014/main" id="{BEA33281-5595-5FAA-2CB7-6EF7F66FFCF5}"/>
              </a:ext>
            </a:extLst>
          </p:cNvPr>
          <p:cNvSpPr>
            <a:spLocks noGrp="1"/>
          </p:cNvSpPr>
          <p:nvPr>
            <p:ph idx="1"/>
          </p:nvPr>
        </p:nvSpPr>
        <p:spPr>
          <a:xfrm>
            <a:off x="662214" y="1204235"/>
            <a:ext cx="6184901" cy="4993006"/>
          </a:xfrm>
        </p:spPr>
        <p:txBody>
          <a:bodyPr>
            <a:normAutofit/>
          </a:bodyPr>
          <a:lstStyle/>
          <a:p>
            <a:pPr>
              <a:lnSpc>
                <a:spcPct val="120000"/>
              </a:lnSpc>
            </a:pPr>
            <a:r>
              <a:rPr lang="en-US" sz="2000" dirty="0"/>
              <a:t>A new approach method (NAM) that uses in vitro data to predict in vivo effects of a chemical</a:t>
            </a:r>
          </a:p>
          <a:p>
            <a:pPr marL="0" indent="0">
              <a:lnSpc>
                <a:spcPct val="120000"/>
              </a:lnSpc>
              <a:buNone/>
            </a:pPr>
            <a:r>
              <a:rPr lang="en-US" sz="800" dirty="0"/>
              <a:t> </a:t>
            </a:r>
          </a:p>
          <a:p>
            <a:pPr>
              <a:lnSpc>
                <a:spcPct val="120000"/>
              </a:lnSpc>
            </a:pPr>
            <a:r>
              <a:rPr lang="en-US" sz="2000" dirty="0"/>
              <a:t>Toxicokinetic IVIVE estimates the in vivo external dose (oral equivalent dose – OED) needed to produce an internal bioactive concentration comparable to that seen in vitro</a:t>
            </a:r>
          </a:p>
          <a:p>
            <a:pPr marL="0" indent="0">
              <a:lnSpc>
                <a:spcPct val="120000"/>
              </a:lnSpc>
              <a:buNone/>
            </a:pPr>
            <a:endParaRPr lang="en-US" sz="800" dirty="0"/>
          </a:p>
          <a:p>
            <a:pPr>
              <a:lnSpc>
                <a:spcPct val="120000"/>
              </a:lnSpc>
            </a:pPr>
            <a:r>
              <a:rPr lang="en-US" sz="2000" dirty="0"/>
              <a:t>If chemical exposure data is available, then a bioactivity exposure ratio (BER) can be calculated to estimate potential health risk of the chemical</a:t>
            </a:r>
          </a:p>
          <a:p>
            <a:pPr lvl="1">
              <a:lnSpc>
                <a:spcPct val="120000"/>
              </a:lnSpc>
            </a:pPr>
            <a:r>
              <a:rPr lang="en-US" sz="2000" dirty="0"/>
              <a:t>BER &lt; 1: A chemical may pose a health risk and should be investigated further</a:t>
            </a:r>
          </a:p>
        </p:txBody>
      </p:sp>
      <p:sp>
        <p:nvSpPr>
          <p:cNvPr id="4" name="Date Placeholder 3">
            <a:extLst>
              <a:ext uri="{FF2B5EF4-FFF2-40B4-BE49-F238E27FC236}">
                <a16:creationId xmlns:a16="http://schemas.microsoft.com/office/drawing/2014/main" id="{E84E00B2-8523-42B2-0474-42B50710C038}"/>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045FC33D-662C-DFE9-8AF5-4DFDCCA6CB64}"/>
              </a:ext>
            </a:extLst>
          </p:cNvPr>
          <p:cNvSpPr>
            <a:spLocks noGrp="1"/>
          </p:cNvSpPr>
          <p:nvPr>
            <p:ph type="sldNum" sz="quarter" idx="12"/>
          </p:nvPr>
        </p:nvSpPr>
        <p:spPr/>
        <p:txBody>
          <a:bodyPr/>
          <a:lstStyle/>
          <a:p>
            <a:fld id="{2C451916-448D-084F-871F-01BF4E2B7E7A}" type="slidenum">
              <a:rPr lang="en-US" smtClean="0"/>
              <a:t>42</a:t>
            </a:fld>
            <a:endParaRPr lang="en-US"/>
          </a:p>
        </p:txBody>
      </p:sp>
      <p:sp>
        <p:nvSpPr>
          <p:cNvPr id="6" name="Footer Placeholder 5">
            <a:extLst>
              <a:ext uri="{FF2B5EF4-FFF2-40B4-BE49-F238E27FC236}">
                <a16:creationId xmlns:a16="http://schemas.microsoft.com/office/drawing/2014/main" id="{E7013595-8D22-2528-8468-146D1596D9B6}"/>
              </a:ext>
            </a:extLst>
          </p:cNvPr>
          <p:cNvSpPr>
            <a:spLocks noGrp="1"/>
          </p:cNvSpPr>
          <p:nvPr>
            <p:ph type="ftr" sz="quarter" idx="11"/>
          </p:nvPr>
        </p:nvSpPr>
        <p:spPr/>
        <p:txBody>
          <a:bodyPr/>
          <a:lstStyle/>
          <a:p>
            <a:r>
              <a:rPr lang="en-US"/>
              <a:t>Human Foods Program</a:t>
            </a:r>
            <a:endParaRPr lang="en-US" dirty="0"/>
          </a:p>
        </p:txBody>
      </p:sp>
      <p:pic>
        <p:nvPicPr>
          <p:cNvPr id="10" name="Picture 9" descr="A picture containing diagram&#10;&#10;AI-generated content may be incorrect.">
            <a:extLst>
              <a:ext uri="{FF2B5EF4-FFF2-40B4-BE49-F238E27FC236}">
                <a16:creationId xmlns:a16="http://schemas.microsoft.com/office/drawing/2014/main" id="{523B5D2C-2258-25B0-02B4-F6FBFFC1962D}"/>
              </a:ext>
            </a:extLst>
          </p:cNvPr>
          <p:cNvPicPr>
            <a:picLocks noChangeAspect="1"/>
          </p:cNvPicPr>
          <p:nvPr/>
        </p:nvPicPr>
        <p:blipFill>
          <a:blip r:embed="rId2"/>
          <a:stretch>
            <a:fillRect/>
          </a:stretch>
        </p:blipFill>
        <p:spPr>
          <a:xfrm>
            <a:off x="7028083" y="1743264"/>
            <a:ext cx="4826458" cy="3703568"/>
          </a:xfrm>
          <a:prstGeom prst="rect">
            <a:avLst/>
          </a:prstGeom>
        </p:spPr>
      </p:pic>
      <p:sp>
        <p:nvSpPr>
          <p:cNvPr id="12" name="TextBox 11">
            <a:extLst>
              <a:ext uri="{FF2B5EF4-FFF2-40B4-BE49-F238E27FC236}">
                <a16:creationId xmlns:a16="http://schemas.microsoft.com/office/drawing/2014/main" id="{1CE77A89-9C96-3658-6CBA-EACD0BC92A75}"/>
              </a:ext>
            </a:extLst>
          </p:cNvPr>
          <p:cNvSpPr txBox="1"/>
          <p:nvPr/>
        </p:nvSpPr>
        <p:spPr>
          <a:xfrm>
            <a:off x="7467600" y="5923362"/>
            <a:ext cx="4568032" cy="338554"/>
          </a:xfrm>
          <a:prstGeom prst="rect">
            <a:avLst/>
          </a:prstGeom>
          <a:noFill/>
        </p:spPr>
        <p:txBody>
          <a:bodyPr wrap="square">
            <a:spAutoFit/>
          </a:bodyPr>
          <a:lstStyle/>
          <a:p>
            <a:r>
              <a:rPr lang="en-US" sz="800" b="0" i="0" dirty="0">
                <a:effectLst/>
                <a:latin typeface="Arial" panose="020B0604020202020204" pitchFamily="34" charset="0"/>
              </a:rPr>
              <a:t>Breen, M., Ring, C.L., Kreutz, A., Goldsmith, M.R. and Wambaugh, J.F. (2021). High-throughput PBTK models for in vitro to in vivo extrapolation. </a:t>
            </a:r>
            <a:r>
              <a:rPr lang="en-US" sz="800" b="0" i="1" dirty="0">
                <a:effectLst/>
                <a:latin typeface="Arial" panose="020B0604020202020204" pitchFamily="34" charset="0"/>
              </a:rPr>
              <a:t>Expert opinion on drug metabolism &amp; toxicology</a:t>
            </a:r>
            <a:endParaRPr lang="en-US" sz="800" dirty="0"/>
          </a:p>
        </p:txBody>
      </p:sp>
    </p:spTree>
    <p:extLst>
      <p:ext uri="{BB962C8B-B14F-4D97-AF65-F5344CB8AC3E}">
        <p14:creationId xmlns:p14="http://schemas.microsoft.com/office/powerpoint/2010/main" val="374716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D2EC-A0C1-E2C2-EBBC-D87B39BF3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78C93-718E-7C4D-B846-D6823B4B91DE}"/>
              </a:ext>
            </a:extLst>
          </p:cNvPr>
          <p:cNvSpPr>
            <a:spLocks noGrp="1"/>
          </p:cNvSpPr>
          <p:nvPr>
            <p:ph type="title"/>
          </p:nvPr>
        </p:nvSpPr>
        <p:spPr>
          <a:xfrm>
            <a:off x="342904" y="450397"/>
            <a:ext cx="10515600" cy="548640"/>
          </a:xfrm>
        </p:spPr>
        <p:txBody>
          <a:bodyPr/>
          <a:lstStyle/>
          <a:p>
            <a:r>
              <a:rPr lang="en-US" dirty="0"/>
              <a:t>IVIVE Module Inputs</a:t>
            </a:r>
          </a:p>
        </p:txBody>
      </p:sp>
      <p:sp>
        <p:nvSpPr>
          <p:cNvPr id="4" name="Date Placeholder 3">
            <a:extLst>
              <a:ext uri="{FF2B5EF4-FFF2-40B4-BE49-F238E27FC236}">
                <a16:creationId xmlns:a16="http://schemas.microsoft.com/office/drawing/2014/main" id="{90612039-8FF3-73D5-80CA-5218772592F0}"/>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731BD331-1CCE-DC3D-8DF4-B15BD6A9061C}"/>
              </a:ext>
            </a:extLst>
          </p:cNvPr>
          <p:cNvSpPr>
            <a:spLocks noGrp="1"/>
          </p:cNvSpPr>
          <p:nvPr>
            <p:ph type="sldNum" sz="quarter" idx="12"/>
          </p:nvPr>
        </p:nvSpPr>
        <p:spPr/>
        <p:txBody>
          <a:bodyPr/>
          <a:lstStyle/>
          <a:p>
            <a:fld id="{2C451916-448D-084F-871F-01BF4E2B7E7A}" type="slidenum">
              <a:rPr lang="en-US" smtClean="0"/>
              <a:t>43</a:t>
            </a:fld>
            <a:endParaRPr lang="en-US"/>
          </a:p>
        </p:txBody>
      </p:sp>
      <p:sp>
        <p:nvSpPr>
          <p:cNvPr id="6" name="Footer Placeholder 5">
            <a:extLst>
              <a:ext uri="{FF2B5EF4-FFF2-40B4-BE49-F238E27FC236}">
                <a16:creationId xmlns:a16="http://schemas.microsoft.com/office/drawing/2014/main" id="{ECEE1ED6-453B-6E92-6472-87AB7D4EBEB0}"/>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97C37793-C32C-A1BE-3F29-92C5FA9C399B}"/>
              </a:ext>
            </a:extLst>
          </p:cNvPr>
          <p:cNvSpPr txBox="1"/>
          <p:nvPr/>
        </p:nvSpPr>
        <p:spPr>
          <a:xfrm>
            <a:off x="724684" y="1637378"/>
            <a:ext cx="5912089" cy="4093428"/>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Model selection</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IVIVE conditions and output preference</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vitro bioactivity data</a:t>
            </a:r>
          </a:p>
        </p:txBody>
      </p:sp>
      <p:sp>
        <p:nvSpPr>
          <p:cNvPr id="9" name="TextBox 8">
            <a:extLst>
              <a:ext uri="{FF2B5EF4-FFF2-40B4-BE49-F238E27FC236}">
                <a16:creationId xmlns:a16="http://schemas.microsoft.com/office/drawing/2014/main" id="{372C1C25-71D7-3F98-B5A5-9CA1194CE9F1}"/>
              </a:ext>
            </a:extLst>
          </p:cNvPr>
          <p:cNvSpPr txBox="1"/>
          <p:nvPr/>
        </p:nvSpPr>
        <p:spPr>
          <a:xfrm>
            <a:off x="6915935" y="1637378"/>
            <a:ext cx="4810125" cy="4708981"/>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 vivo exposure data</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 concentration type (plasma, blood), and tissue compartment</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Monte Carlo sampling parameters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Tree>
    <p:extLst>
      <p:ext uri="{BB962C8B-B14F-4D97-AF65-F5344CB8AC3E}">
        <p14:creationId xmlns:p14="http://schemas.microsoft.com/office/powerpoint/2010/main" val="1939965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B735-C93E-1122-C783-822C6F8CC74E}"/>
              </a:ext>
            </a:extLst>
          </p:cNvPr>
          <p:cNvSpPr>
            <a:spLocks noGrp="1"/>
          </p:cNvSpPr>
          <p:nvPr>
            <p:ph type="title"/>
          </p:nvPr>
        </p:nvSpPr>
        <p:spPr>
          <a:xfrm>
            <a:off x="346877" y="855741"/>
            <a:ext cx="10515600" cy="548640"/>
          </a:xfrm>
        </p:spPr>
        <p:txBody>
          <a:bodyPr/>
          <a:lstStyle/>
          <a:p>
            <a:r>
              <a:rPr lang="en-US" dirty="0"/>
              <a:t>Special IVIVE Options for Compound Selection in ToCS</a:t>
            </a:r>
          </a:p>
        </p:txBody>
      </p:sp>
      <p:sp>
        <p:nvSpPr>
          <p:cNvPr id="4" name="Date Placeholder 3">
            <a:extLst>
              <a:ext uri="{FF2B5EF4-FFF2-40B4-BE49-F238E27FC236}">
                <a16:creationId xmlns:a16="http://schemas.microsoft.com/office/drawing/2014/main" id="{BC91BC78-B613-E528-B230-5C7DCDE30531}"/>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2F6F00DD-C12D-9DD7-FC3D-7550A8E172FB}"/>
              </a:ext>
            </a:extLst>
          </p:cNvPr>
          <p:cNvSpPr>
            <a:spLocks noGrp="1"/>
          </p:cNvSpPr>
          <p:nvPr>
            <p:ph type="sldNum" sz="quarter" idx="12"/>
          </p:nvPr>
        </p:nvSpPr>
        <p:spPr/>
        <p:txBody>
          <a:bodyPr/>
          <a:lstStyle/>
          <a:p>
            <a:fld id="{2C451916-448D-084F-871F-01BF4E2B7E7A}" type="slidenum">
              <a:rPr lang="en-US" smtClean="0"/>
              <a:t>44</a:t>
            </a:fld>
            <a:endParaRPr lang="en-US"/>
          </a:p>
        </p:txBody>
      </p:sp>
      <p:sp>
        <p:nvSpPr>
          <p:cNvPr id="6" name="Footer Placeholder 5">
            <a:extLst>
              <a:ext uri="{FF2B5EF4-FFF2-40B4-BE49-F238E27FC236}">
                <a16:creationId xmlns:a16="http://schemas.microsoft.com/office/drawing/2014/main" id="{EB33624D-D0DA-5750-AAC1-3CE5DD615A4C}"/>
              </a:ext>
            </a:extLst>
          </p:cNvPr>
          <p:cNvSpPr>
            <a:spLocks noGrp="1"/>
          </p:cNvSpPr>
          <p:nvPr>
            <p:ph type="ftr" sz="quarter" idx="11"/>
          </p:nvPr>
        </p:nvSpPr>
        <p:spPr/>
        <p:txBody>
          <a:bodyPr/>
          <a:lstStyle/>
          <a:p>
            <a:r>
              <a:rPr lang="en-US"/>
              <a:t>Human Foods Program</a:t>
            </a:r>
            <a:endParaRPr lang="en-US" dirty="0"/>
          </a:p>
        </p:txBody>
      </p:sp>
      <p:graphicFrame>
        <p:nvGraphicFramePr>
          <p:cNvPr id="9" name="Table 8">
            <a:extLst>
              <a:ext uri="{FF2B5EF4-FFF2-40B4-BE49-F238E27FC236}">
                <a16:creationId xmlns:a16="http://schemas.microsoft.com/office/drawing/2014/main" id="{A8378DD3-5EB6-FB8C-2099-2AD3C69ACE25}"/>
              </a:ext>
            </a:extLst>
          </p:cNvPr>
          <p:cNvGraphicFramePr>
            <a:graphicFrameLocks noGrp="1"/>
          </p:cNvGraphicFramePr>
          <p:nvPr>
            <p:extLst>
              <p:ext uri="{D42A27DB-BD31-4B8C-83A1-F6EECF244321}">
                <p14:modId xmlns:p14="http://schemas.microsoft.com/office/powerpoint/2010/main" val="2434279952"/>
              </p:ext>
            </p:extLst>
          </p:nvPr>
        </p:nvGraphicFramePr>
        <p:xfrm>
          <a:off x="508000" y="1720210"/>
          <a:ext cx="11211559" cy="3891769"/>
        </p:xfrm>
        <a:graphic>
          <a:graphicData uri="http://schemas.openxmlformats.org/drawingml/2006/table">
            <a:tbl>
              <a:tblPr firstRow="1" bandRow="1">
                <a:tableStyleId>{5940675A-B579-460E-94D1-54222C63F5DA}</a:tableStyleId>
              </a:tblPr>
              <a:tblGrid>
                <a:gridCol w="1401445">
                  <a:extLst>
                    <a:ext uri="{9D8B030D-6E8A-4147-A177-3AD203B41FA5}">
                      <a16:colId xmlns:a16="http://schemas.microsoft.com/office/drawing/2014/main" val="3995227808"/>
                    </a:ext>
                  </a:extLst>
                </a:gridCol>
                <a:gridCol w="1221105">
                  <a:extLst>
                    <a:ext uri="{9D8B030D-6E8A-4147-A177-3AD203B41FA5}">
                      <a16:colId xmlns:a16="http://schemas.microsoft.com/office/drawing/2014/main" val="3966695430"/>
                    </a:ext>
                  </a:extLst>
                </a:gridCol>
                <a:gridCol w="1830556">
                  <a:extLst>
                    <a:ext uri="{9D8B030D-6E8A-4147-A177-3AD203B41FA5}">
                      <a16:colId xmlns:a16="http://schemas.microsoft.com/office/drawing/2014/main" val="209432170"/>
                    </a:ext>
                  </a:extLst>
                </a:gridCol>
                <a:gridCol w="1400783">
                  <a:extLst>
                    <a:ext uri="{9D8B030D-6E8A-4147-A177-3AD203B41FA5}">
                      <a16:colId xmlns:a16="http://schemas.microsoft.com/office/drawing/2014/main" val="2291095707"/>
                    </a:ext>
                  </a:extLst>
                </a:gridCol>
                <a:gridCol w="1517515">
                  <a:extLst>
                    <a:ext uri="{9D8B030D-6E8A-4147-A177-3AD203B41FA5}">
                      <a16:colId xmlns:a16="http://schemas.microsoft.com/office/drawing/2014/main" val="3826070188"/>
                    </a:ext>
                  </a:extLst>
                </a:gridCol>
                <a:gridCol w="1556426">
                  <a:extLst>
                    <a:ext uri="{9D8B030D-6E8A-4147-A177-3AD203B41FA5}">
                      <a16:colId xmlns:a16="http://schemas.microsoft.com/office/drawing/2014/main" val="3442308670"/>
                    </a:ext>
                  </a:extLst>
                </a:gridCol>
                <a:gridCol w="1284051">
                  <a:extLst>
                    <a:ext uri="{9D8B030D-6E8A-4147-A177-3AD203B41FA5}">
                      <a16:colId xmlns:a16="http://schemas.microsoft.com/office/drawing/2014/main" val="172129411"/>
                    </a:ext>
                  </a:extLst>
                </a:gridCol>
                <a:gridCol w="999678">
                  <a:extLst>
                    <a:ext uri="{9D8B030D-6E8A-4147-A177-3AD203B41FA5}">
                      <a16:colId xmlns:a16="http://schemas.microsoft.com/office/drawing/2014/main" val="1526502202"/>
                    </a:ext>
                  </a:extLst>
                </a:gridCol>
              </a:tblGrid>
              <a:tr h="600645">
                <a:tc>
                  <a:txBody>
                    <a:bodyPr/>
                    <a:lstStyle/>
                    <a:p>
                      <a:pPr algn="ctr"/>
                      <a:r>
                        <a:rPr lang="en-US" b="1" dirty="0"/>
                        <a:t>Assumption Selection</a:t>
                      </a:r>
                    </a:p>
                  </a:txBody>
                  <a:tcPr anchor="ctr">
                    <a:solidFill>
                      <a:schemeClr val="accent5">
                        <a:lumMod val="20000"/>
                        <a:lumOff val="80000"/>
                      </a:schemeClr>
                    </a:solidFill>
                  </a:tcPr>
                </a:tc>
                <a:tc gridSpan="2">
                  <a:txBody>
                    <a:bodyPr/>
                    <a:lstStyle/>
                    <a:p>
                      <a:pPr algn="ctr"/>
                      <a:r>
                        <a:rPr lang="en-US" b="1" dirty="0"/>
                        <a:t>Metabolic Clearance</a:t>
                      </a:r>
                    </a:p>
                  </a:txBody>
                  <a:tcPr anchor="ctr">
                    <a:solidFill>
                      <a:schemeClr val="accent5">
                        <a:lumMod val="20000"/>
                        <a:lumOff val="80000"/>
                      </a:schemeClr>
                    </a:solidFill>
                  </a:tcPr>
                </a:tc>
                <a:tc hMerge="1">
                  <a:txBody>
                    <a:bodyPr/>
                    <a:lstStyle/>
                    <a:p>
                      <a:endParaRPr lang="en-US" dirty="0"/>
                    </a:p>
                  </a:txBody>
                  <a:tcPr/>
                </a:tc>
                <a:tc gridSpan="3">
                  <a:txBody>
                    <a:bodyPr/>
                    <a:lstStyle/>
                    <a:p>
                      <a:pPr algn="ctr"/>
                      <a:r>
                        <a:rPr lang="en-US" b="1" dirty="0"/>
                        <a:t>Bioactive Concentration In Vivo</a:t>
                      </a:r>
                    </a:p>
                  </a:txBody>
                  <a:tcPr anchor="ctr">
                    <a:solidFill>
                      <a:schemeClr val="accent5">
                        <a:lumMod val="20000"/>
                        <a:lumOff val="80000"/>
                      </a:schemeClr>
                    </a:solidFill>
                  </a:tcPr>
                </a:tc>
                <a:tc hMerge="1">
                  <a:txBody>
                    <a:bodyPr/>
                    <a:lstStyle/>
                    <a:p>
                      <a:endParaRPr lang="en-US" dirty="0"/>
                    </a:p>
                  </a:txBody>
                  <a:tcPr/>
                </a:tc>
                <a:tc hMerge="1">
                  <a:txBody>
                    <a:bodyPr/>
                    <a:lstStyle/>
                    <a:p>
                      <a:pPr algn="ctr"/>
                      <a:endParaRPr lang="en-US" b="1" dirty="0"/>
                    </a:p>
                  </a:txBody>
                  <a:tcPr anchor="ctr">
                    <a:solidFill>
                      <a:schemeClr val="accent5">
                        <a:lumMod val="20000"/>
                        <a:lumOff val="80000"/>
                      </a:schemeClr>
                    </a:solidFill>
                  </a:tcPr>
                </a:tc>
                <a:tc gridSpan="2">
                  <a:txBody>
                    <a:bodyPr/>
                    <a:lstStyle/>
                    <a:p>
                      <a:pPr algn="ctr"/>
                      <a:r>
                        <a:rPr lang="en-US" b="1" dirty="0"/>
                        <a:t>Bioactive Concentration In Vitro</a:t>
                      </a:r>
                    </a:p>
                  </a:txBody>
                  <a:tcPr anchor="ctr">
                    <a:solidFill>
                      <a:schemeClr val="accent5">
                        <a:lumMod val="20000"/>
                        <a:lumOff val="80000"/>
                      </a:schemeClr>
                    </a:solidFill>
                  </a:tcPr>
                </a:tc>
                <a:tc hMerge="1">
                  <a:txBody>
                    <a:bodyPr/>
                    <a:lstStyle/>
                    <a:p>
                      <a:endParaRPr lang="en-US" dirty="0"/>
                    </a:p>
                  </a:txBody>
                  <a:tcPr/>
                </a:tc>
                <a:extLst>
                  <a:ext uri="{0D108BD9-81ED-4DB2-BD59-A6C34878D82A}">
                    <a16:rowId xmlns:a16="http://schemas.microsoft.com/office/drawing/2014/main" val="3733522202"/>
                  </a:ext>
                </a:extLst>
              </a:tr>
              <a:tr h="858064">
                <a:tc>
                  <a:txBody>
                    <a:bodyPr/>
                    <a:lstStyle/>
                    <a:p>
                      <a:endParaRPr lang="en-US" dirty="0"/>
                    </a:p>
                  </a:txBody>
                  <a:tcPr anchor="ctr"/>
                </a:tc>
                <a:tc>
                  <a:txBody>
                    <a:bodyPr/>
                    <a:lstStyle/>
                    <a:p>
                      <a:pPr algn="ctr"/>
                      <a:r>
                        <a:rPr lang="en-US" dirty="0"/>
                        <a:t>Restrictive</a:t>
                      </a:r>
                    </a:p>
                  </a:txBody>
                  <a:tcPr anchor="ctr"/>
                </a:tc>
                <a:tc>
                  <a:txBody>
                    <a:bodyPr/>
                    <a:lstStyle/>
                    <a:p>
                      <a:pPr algn="ctr"/>
                      <a:r>
                        <a:rPr lang="en-US" dirty="0"/>
                        <a:t>Non-Restrictive*</a:t>
                      </a:r>
                    </a:p>
                  </a:txBody>
                  <a:tcPr anchor="ctr"/>
                </a:tc>
                <a:tc>
                  <a:txBody>
                    <a:bodyPr/>
                    <a:lstStyle/>
                    <a:p>
                      <a:pPr algn="ctr"/>
                      <a:r>
                        <a:rPr lang="en-US" dirty="0"/>
                        <a:t>Free Venous Plasma</a:t>
                      </a:r>
                    </a:p>
                  </a:txBody>
                  <a:tcPr anchor="ctr"/>
                </a:tc>
                <a:tc>
                  <a:txBody>
                    <a:bodyPr/>
                    <a:lstStyle/>
                    <a:p>
                      <a:pPr algn="ctr"/>
                      <a:r>
                        <a:rPr lang="en-US" dirty="0"/>
                        <a:t>Total Venous Plasma</a:t>
                      </a:r>
                    </a:p>
                  </a:txBody>
                  <a:tcPr anchor="ctr"/>
                </a:tc>
                <a:tc>
                  <a:txBody>
                    <a:bodyPr/>
                    <a:lstStyle/>
                    <a:p>
                      <a:pPr algn="ctr"/>
                      <a:r>
                        <a:rPr lang="en-US" dirty="0"/>
                        <a:t>Total Specified Tissue</a:t>
                      </a:r>
                    </a:p>
                  </a:txBody>
                  <a:tcPr anchor="ctr"/>
                </a:tc>
                <a:tc>
                  <a:txBody>
                    <a:bodyPr/>
                    <a:lstStyle/>
                    <a:p>
                      <a:pPr algn="ctr"/>
                      <a:r>
                        <a:rPr lang="en-US" dirty="0"/>
                        <a:t>Nominal</a:t>
                      </a:r>
                    </a:p>
                  </a:txBody>
                  <a:tcPr anchor="ctr"/>
                </a:tc>
                <a:tc>
                  <a:txBody>
                    <a:bodyPr/>
                    <a:lstStyle/>
                    <a:p>
                      <a:pPr algn="ctr"/>
                      <a:r>
                        <a:rPr lang="en-US" dirty="0"/>
                        <a:t>Free</a:t>
                      </a:r>
                    </a:p>
                  </a:txBody>
                  <a:tcPr anchor="ctr"/>
                </a:tc>
                <a:extLst>
                  <a:ext uri="{0D108BD9-81ED-4DB2-BD59-A6C34878D82A}">
                    <a16:rowId xmlns:a16="http://schemas.microsoft.com/office/drawing/2014/main" val="220733397"/>
                  </a:ext>
                </a:extLst>
              </a:tr>
              <a:tr h="478725">
                <a:tc>
                  <a:txBody>
                    <a:bodyPr/>
                    <a:lstStyle/>
                    <a:p>
                      <a:r>
                        <a:rPr lang="en-US" dirty="0"/>
                        <a:t>NULL</a:t>
                      </a:r>
                    </a:p>
                  </a:txBody>
                  <a:tcPr anchor="ctr"/>
                </a:tc>
                <a:tc>
                  <a:txBody>
                    <a:bodyPr/>
                    <a:lstStyle/>
                    <a:p>
                      <a:pPr algn="ctr"/>
                      <a:r>
                        <a:rPr lang="en-US" dirty="0"/>
                        <a:t>X</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X</a:t>
                      </a:r>
                    </a:p>
                  </a:txBody>
                  <a:tcPr anchor="ctr"/>
                </a:tc>
                <a:tc>
                  <a:txBody>
                    <a:bodyPr/>
                    <a:lstStyle/>
                    <a:p>
                      <a:pPr algn="ctr"/>
                      <a:r>
                        <a:rPr lang="en-US" dirty="0"/>
                        <a:t>X</a:t>
                      </a:r>
                    </a:p>
                  </a:txBody>
                  <a:tcPr anchor="ctr"/>
                </a:tc>
                <a:tc>
                  <a:txBody>
                    <a:bodyPr/>
                    <a:lstStyle/>
                    <a:p>
                      <a:pPr algn="ctr"/>
                      <a:endParaRPr lang="en-US"/>
                    </a:p>
                  </a:txBody>
                  <a:tcPr anchor="ctr"/>
                </a:tc>
                <a:extLst>
                  <a:ext uri="{0D108BD9-81ED-4DB2-BD59-A6C34878D82A}">
                    <a16:rowId xmlns:a16="http://schemas.microsoft.com/office/drawing/2014/main" val="3463795101"/>
                  </a:ext>
                </a:extLst>
              </a:tr>
              <a:tr h="478725">
                <a:tc>
                  <a:txBody>
                    <a:bodyPr/>
                    <a:lstStyle/>
                    <a:p>
                      <a:r>
                        <a:rPr lang="en-US" dirty="0"/>
                        <a:t>Honda1</a:t>
                      </a:r>
                    </a:p>
                  </a:txBody>
                  <a:tcPr anchor="ctr"/>
                </a:tc>
                <a:tc>
                  <a:txBody>
                    <a:bodyPr/>
                    <a:lstStyle/>
                    <a:p>
                      <a:pPr algn="ctr"/>
                      <a:r>
                        <a:rPr lang="en-US" dirty="0"/>
                        <a:t>X</a:t>
                      </a:r>
                    </a:p>
                  </a:txBody>
                  <a:tcPr anchor="ctr"/>
                </a:tc>
                <a:tc>
                  <a:txBody>
                    <a:bodyPr/>
                    <a:lstStyle/>
                    <a:p>
                      <a:pPr algn="ctr"/>
                      <a:endParaRPr lang="en-US"/>
                    </a:p>
                  </a:txBody>
                  <a:tcPr anchor="ctr"/>
                </a:tc>
                <a:tc>
                  <a:txBody>
                    <a:bodyPr/>
                    <a:lstStyle/>
                    <a:p>
                      <a:pPr algn="ctr"/>
                      <a:r>
                        <a:rPr lang="en-US" dirty="0"/>
                        <a:t>X</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X</a:t>
                      </a:r>
                    </a:p>
                  </a:txBody>
                  <a:tcPr anchor="ctr"/>
                </a:tc>
                <a:extLst>
                  <a:ext uri="{0D108BD9-81ED-4DB2-BD59-A6C34878D82A}">
                    <a16:rowId xmlns:a16="http://schemas.microsoft.com/office/drawing/2014/main" val="3463079539"/>
                  </a:ext>
                </a:extLst>
              </a:tr>
              <a:tr h="478725">
                <a:tc>
                  <a:txBody>
                    <a:bodyPr/>
                    <a:lstStyle/>
                    <a:p>
                      <a:r>
                        <a:rPr lang="en-US" dirty="0"/>
                        <a:t>Honda2</a:t>
                      </a:r>
                    </a:p>
                  </a:txBody>
                  <a:tcPr anchor="ctr"/>
                </a:tc>
                <a:tc>
                  <a:txBody>
                    <a:bodyPr/>
                    <a:lstStyle/>
                    <a:p>
                      <a:pPr algn="ctr"/>
                      <a:r>
                        <a:rPr lang="en-US" dirty="0"/>
                        <a:t>X</a:t>
                      </a:r>
                    </a:p>
                  </a:txBody>
                  <a:tcPr anchor="ctr"/>
                </a:tc>
                <a:tc>
                  <a:txBody>
                    <a:bodyPr/>
                    <a:lstStyle/>
                    <a:p>
                      <a:pPr algn="ctr"/>
                      <a:endParaRPr lang="en-US"/>
                    </a:p>
                  </a:txBody>
                  <a:tcPr anchor="ctr"/>
                </a:tc>
                <a:tc>
                  <a:txBody>
                    <a:bodyPr/>
                    <a:lstStyle/>
                    <a:p>
                      <a:pPr algn="ctr"/>
                      <a:r>
                        <a:rPr lang="en-US" dirty="0"/>
                        <a:t>X</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a:t>X</a:t>
                      </a:r>
                    </a:p>
                  </a:txBody>
                  <a:tcPr anchor="ctr"/>
                </a:tc>
                <a:tc>
                  <a:txBody>
                    <a:bodyPr/>
                    <a:lstStyle/>
                    <a:p>
                      <a:pPr algn="ctr"/>
                      <a:endParaRPr lang="en-US" dirty="0"/>
                    </a:p>
                  </a:txBody>
                  <a:tcPr anchor="ctr"/>
                </a:tc>
                <a:extLst>
                  <a:ext uri="{0D108BD9-81ED-4DB2-BD59-A6C34878D82A}">
                    <a16:rowId xmlns:a16="http://schemas.microsoft.com/office/drawing/2014/main" val="579021529"/>
                  </a:ext>
                </a:extLst>
              </a:tr>
              <a:tr h="478725">
                <a:tc>
                  <a:txBody>
                    <a:bodyPr/>
                    <a:lstStyle/>
                    <a:p>
                      <a:r>
                        <a:rPr lang="en-US" dirty="0"/>
                        <a:t>Honda3</a:t>
                      </a:r>
                    </a:p>
                  </a:txBody>
                  <a:tcPr anchor="ctr"/>
                </a:tc>
                <a:tc>
                  <a:txBody>
                    <a:bodyPr/>
                    <a:lstStyle/>
                    <a:p>
                      <a:pPr algn="ctr"/>
                      <a:r>
                        <a:rPr lang="en-US" dirty="0"/>
                        <a:t>X</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X</a:t>
                      </a:r>
                    </a:p>
                  </a:txBody>
                  <a:tcPr anchor="ctr"/>
                </a:tc>
                <a:tc>
                  <a:txBody>
                    <a:bodyPr/>
                    <a:lstStyle/>
                    <a:p>
                      <a:pPr algn="ctr"/>
                      <a:endParaRPr lang="en-US" dirty="0"/>
                    </a:p>
                  </a:txBody>
                  <a:tcPr anchor="ctr"/>
                </a:tc>
                <a:tc>
                  <a:txBody>
                    <a:bodyPr/>
                    <a:lstStyle/>
                    <a:p>
                      <a:pPr algn="ctr"/>
                      <a:r>
                        <a:rPr lang="en-US" dirty="0"/>
                        <a:t>X</a:t>
                      </a:r>
                    </a:p>
                  </a:txBody>
                  <a:tcPr anchor="ctr"/>
                </a:tc>
                <a:tc>
                  <a:txBody>
                    <a:bodyPr/>
                    <a:lstStyle/>
                    <a:p>
                      <a:pPr algn="ctr"/>
                      <a:endParaRPr lang="en-US" dirty="0"/>
                    </a:p>
                  </a:txBody>
                  <a:tcPr anchor="ctr"/>
                </a:tc>
                <a:extLst>
                  <a:ext uri="{0D108BD9-81ED-4DB2-BD59-A6C34878D82A}">
                    <a16:rowId xmlns:a16="http://schemas.microsoft.com/office/drawing/2014/main" val="805145057"/>
                  </a:ext>
                </a:extLst>
              </a:tr>
              <a:tr h="478725">
                <a:tc>
                  <a:txBody>
                    <a:bodyPr/>
                    <a:lstStyle/>
                    <a:p>
                      <a:r>
                        <a:rPr lang="en-US" dirty="0"/>
                        <a:t>Honda4</a:t>
                      </a:r>
                    </a:p>
                  </a:txBody>
                  <a:tcPr anchor="ctr"/>
                </a:tc>
                <a:tc>
                  <a:txBody>
                    <a:bodyPr/>
                    <a:lstStyle/>
                    <a:p>
                      <a:pPr algn="ctr"/>
                      <a:endParaRPr lang="en-US"/>
                    </a:p>
                  </a:txBody>
                  <a:tcPr anchor="ctr"/>
                </a:tc>
                <a:tc>
                  <a:txBody>
                    <a:bodyPr/>
                    <a:lstStyle/>
                    <a:p>
                      <a:pPr algn="ctr"/>
                      <a:r>
                        <a:rPr lang="en-US" dirty="0"/>
                        <a:t>X</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a:t>X</a:t>
                      </a:r>
                    </a:p>
                  </a:txBody>
                  <a:tcPr anchor="ctr"/>
                </a:tc>
                <a:tc>
                  <a:txBody>
                    <a:bodyPr/>
                    <a:lstStyle/>
                    <a:p>
                      <a:pPr algn="ctr"/>
                      <a:r>
                        <a:rPr lang="en-US" dirty="0"/>
                        <a:t>X</a:t>
                      </a:r>
                    </a:p>
                  </a:txBody>
                  <a:tcPr anchor="ctr"/>
                </a:tc>
                <a:tc>
                  <a:txBody>
                    <a:bodyPr/>
                    <a:lstStyle/>
                    <a:p>
                      <a:pPr algn="ctr"/>
                      <a:endParaRPr lang="en-US" dirty="0"/>
                    </a:p>
                  </a:txBody>
                  <a:tcPr anchor="ctr"/>
                </a:tc>
                <a:extLst>
                  <a:ext uri="{0D108BD9-81ED-4DB2-BD59-A6C34878D82A}">
                    <a16:rowId xmlns:a16="http://schemas.microsoft.com/office/drawing/2014/main" val="539624239"/>
                  </a:ext>
                </a:extLst>
              </a:tr>
            </a:tbl>
          </a:graphicData>
        </a:graphic>
      </p:graphicFrame>
      <p:sp>
        <p:nvSpPr>
          <p:cNvPr id="11" name="TextBox 10">
            <a:extLst>
              <a:ext uri="{FF2B5EF4-FFF2-40B4-BE49-F238E27FC236}">
                <a16:creationId xmlns:a16="http://schemas.microsoft.com/office/drawing/2014/main" id="{FA25C6DF-1791-EC7A-5504-0E70782AE90A}"/>
              </a:ext>
            </a:extLst>
          </p:cNvPr>
          <p:cNvSpPr txBox="1"/>
          <p:nvPr/>
        </p:nvSpPr>
        <p:spPr>
          <a:xfrm>
            <a:off x="508000" y="5821037"/>
            <a:ext cx="11211559" cy="276999"/>
          </a:xfrm>
          <a:prstGeom prst="rect">
            <a:avLst/>
          </a:prstGeom>
          <a:noFill/>
        </p:spPr>
        <p:txBody>
          <a:bodyPr wrap="square">
            <a:spAutoFit/>
          </a:bodyPr>
          <a:lstStyle/>
          <a:p>
            <a:r>
              <a:rPr lang="en-US" sz="1200" dirty="0">
                <a:solidFill>
                  <a:srgbClr val="000000"/>
                </a:solidFill>
                <a:latin typeface="Arial" panose="020B0604020202020204" pitchFamily="34" charset="0"/>
              </a:rPr>
              <a:t>*P</a:t>
            </a:r>
            <a:r>
              <a:rPr lang="en-US" sz="1200" b="0" i="0" u="none" strike="noStrike" baseline="0" dirty="0">
                <a:solidFill>
                  <a:srgbClr val="000000"/>
                </a:solidFill>
                <a:latin typeface="Arial" panose="020B0604020202020204" pitchFamily="34" charset="0"/>
              </a:rPr>
              <a:t>rotein binding NOT taken into account in liver clearance</a:t>
            </a:r>
          </a:p>
        </p:txBody>
      </p:sp>
    </p:spTree>
    <p:extLst>
      <p:ext uri="{BB962C8B-B14F-4D97-AF65-F5344CB8AC3E}">
        <p14:creationId xmlns:p14="http://schemas.microsoft.com/office/powerpoint/2010/main" val="1047244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FF06-1826-697F-E8FB-62CB09CA598F}"/>
              </a:ext>
            </a:extLst>
          </p:cNvPr>
          <p:cNvSpPr>
            <a:spLocks noGrp="1"/>
          </p:cNvSpPr>
          <p:nvPr>
            <p:ph type="title"/>
          </p:nvPr>
        </p:nvSpPr>
        <p:spPr>
          <a:xfrm>
            <a:off x="346877" y="586934"/>
            <a:ext cx="10515600" cy="548640"/>
          </a:xfrm>
        </p:spPr>
        <p:txBody>
          <a:bodyPr>
            <a:normAutofit/>
          </a:bodyPr>
          <a:lstStyle/>
          <a:p>
            <a:r>
              <a:rPr lang="en-US" sz="3200" dirty="0"/>
              <a:t>In Vitro Bioactivity Data (Required for IVIVE)</a:t>
            </a:r>
          </a:p>
        </p:txBody>
      </p:sp>
      <p:sp>
        <p:nvSpPr>
          <p:cNvPr id="4" name="Date Placeholder 3">
            <a:extLst>
              <a:ext uri="{FF2B5EF4-FFF2-40B4-BE49-F238E27FC236}">
                <a16:creationId xmlns:a16="http://schemas.microsoft.com/office/drawing/2014/main" id="{2F5F1BBF-237A-CE94-8927-E393DD8822D7}"/>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E9750C9F-DF71-2B1B-503A-5AF9F410EFBF}"/>
              </a:ext>
            </a:extLst>
          </p:cNvPr>
          <p:cNvSpPr>
            <a:spLocks noGrp="1"/>
          </p:cNvSpPr>
          <p:nvPr>
            <p:ph type="sldNum" sz="quarter" idx="12"/>
          </p:nvPr>
        </p:nvSpPr>
        <p:spPr/>
        <p:txBody>
          <a:bodyPr/>
          <a:lstStyle/>
          <a:p>
            <a:fld id="{2C451916-448D-084F-871F-01BF4E2B7E7A}" type="slidenum">
              <a:rPr lang="en-US" smtClean="0"/>
              <a:t>45</a:t>
            </a:fld>
            <a:endParaRPr lang="en-US"/>
          </a:p>
        </p:txBody>
      </p:sp>
      <p:sp>
        <p:nvSpPr>
          <p:cNvPr id="6" name="Footer Placeholder 5">
            <a:extLst>
              <a:ext uri="{FF2B5EF4-FFF2-40B4-BE49-F238E27FC236}">
                <a16:creationId xmlns:a16="http://schemas.microsoft.com/office/drawing/2014/main" id="{8BF86F1D-9213-20EA-0110-D69232EEBD8A}"/>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80645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8C903-A5ED-06A5-E474-2A5ED64A7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E3527-BFF6-30E7-DED6-05A97914C65A}"/>
              </a:ext>
            </a:extLst>
          </p:cNvPr>
          <p:cNvSpPr>
            <a:spLocks noGrp="1"/>
          </p:cNvSpPr>
          <p:nvPr>
            <p:ph type="title"/>
          </p:nvPr>
        </p:nvSpPr>
        <p:spPr>
          <a:xfrm>
            <a:off x="346877" y="472950"/>
            <a:ext cx="10515600" cy="548640"/>
          </a:xfrm>
        </p:spPr>
        <p:txBody>
          <a:bodyPr>
            <a:normAutofit/>
          </a:bodyPr>
          <a:lstStyle/>
          <a:p>
            <a:r>
              <a:rPr lang="en-US" sz="3200" dirty="0"/>
              <a:t>Uploading a CSV File of Bioactivity Data</a:t>
            </a:r>
          </a:p>
        </p:txBody>
      </p:sp>
      <p:sp>
        <p:nvSpPr>
          <p:cNvPr id="4" name="Date Placeholder 3">
            <a:extLst>
              <a:ext uri="{FF2B5EF4-FFF2-40B4-BE49-F238E27FC236}">
                <a16:creationId xmlns:a16="http://schemas.microsoft.com/office/drawing/2014/main" id="{A2652731-B783-F248-02A3-3CDA0C21A054}"/>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0B0A831D-1839-8AD2-85B8-BACE3BE5ECEE}"/>
              </a:ext>
            </a:extLst>
          </p:cNvPr>
          <p:cNvSpPr>
            <a:spLocks noGrp="1"/>
          </p:cNvSpPr>
          <p:nvPr>
            <p:ph type="sldNum" sz="quarter" idx="12"/>
          </p:nvPr>
        </p:nvSpPr>
        <p:spPr/>
        <p:txBody>
          <a:bodyPr/>
          <a:lstStyle/>
          <a:p>
            <a:fld id="{2C451916-448D-084F-871F-01BF4E2B7E7A}" type="slidenum">
              <a:rPr lang="en-US" smtClean="0"/>
              <a:t>46</a:t>
            </a:fld>
            <a:endParaRPr lang="en-US"/>
          </a:p>
        </p:txBody>
      </p:sp>
      <p:sp>
        <p:nvSpPr>
          <p:cNvPr id="6" name="Footer Placeholder 5">
            <a:extLst>
              <a:ext uri="{FF2B5EF4-FFF2-40B4-BE49-F238E27FC236}">
                <a16:creationId xmlns:a16="http://schemas.microsoft.com/office/drawing/2014/main" id="{17B25043-455C-29CA-8A6D-2CA379C0BB71}"/>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ABC92BC5-E8B7-4A88-E497-C04AE9009039}"/>
              </a:ext>
            </a:extLst>
          </p:cNvPr>
          <p:cNvPicPr>
            <a:picLocks noChangeAspect="1"/>
          </p:cNvPicPr>
          <p:nvPr/>
        </p:nvPicPr>
        <p:blipFill>
          <a:blip r:embed="rId2"/>
          <a:srcRect b="39972"/>
          <a:stretch>
            <a:fillRect/>
          </a:stretch>
        </p:blipFill>
        <p:spPr>
          <a:xfrm>
            <a:off x="513973" y="1267496"/>
            <a:ext cx="11164053" cy="3769635"/>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AED28C54-C5B7-A1DC-9AA0-33A9A881E5C1}"/>
              </a:ext>
            </a:extLst>
          </p:cNvPr>
          <p:cNvSpPr/>
          <p:nvPr/>
        </p:nvSpPr>
        <p:spPr>
          <a:xfrm>
            <a:off x="618173" y="3320215"/>
            <a:ext cx="1410646" cy="2549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B955CABD-4ECD-6FC7-6B45-727D0528651E}"/>
              </a:ext>
            </a:extLst>
          </p:cNvPr>
          <p:cNvCxnSpPr>
            <a:cxnSpLocks/>
          </p:cNvCxnSpPr>
          <p:nvPr/>
        </p:nvCxnSpPr>
        <p:spPr>
          <a:xfrm>
            <a:off x="1914525" y="3667125"/>
            <a:ext cx="0" cy="1543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51CDF4-AD8F-D4D4-0B26-C871AEB1B33C}"/>
              </a:ext>
            </a:extLst>
          </p:cNvPr>
          <p:cNvCxnSpPr>
            <a:cxnSpLocks/>
          </p:cNvCxnSpPr>
          <p:nvPr/>
        </p:nvCxnSpPr>
        <p:spPr>
          <a:xfrm>
            <a:off x="8058553" y="4002005"/>
            <a:ext cx="0" cy="13937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481A1E0-6F43-158B-C27D-882FBB4D31FE}"/>
              </a:ext>
            </a:extLst>
          </p:cNvPr>
          <p:cNvSpPr txBox="1"/>
          <p:nvPr/>
        </p:nvSpPr>
        <p:spPr>
          <a:xfrm>
            <a:off x="933451" y="5210175"/>
            <a:ext cx="3790949" cy="923330"/>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Downloadable folder with instructions for uploading bioactivity data CSV</a:t>
            </a:r>
          </a:p>
        </p:txBody>
      </p:sp>
      <p:sp>
        <p:nvSpPr>
          <p:cNvPr id="37" name="Rectangle 36">
            <a:extLst>
              <a:ext uri="{FF2B5EF4-FFF2-40B4-BE49-F238E27FC236}">
                <a16:creationId xmlns:a16="http://schemas.microsoft.com/office/drawing/2014/main" id="{AB670F87-1C60-3EA0-2CAC-2B3CA78EBD54}"/>
              </a:ext>
            </a:extLst>
          </p:cNvPr>
          <p:cNvSpPr/>
          <p:nvPr/>
        </p:nvSpPr>
        <p:spPr>
          <a:xfrm>
            <a:off x="8020453" y="2980414"/>
            <a:ext cx="3553375" cy="1031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46429FB-578D-6C1A-4E36-4EE5F5BBFCFC}"/>
              </a:ext>
            </a:extLst>
          </p:cNvPr>
          <p:cNvSpPr txBox="1"/>
          <p:nvPr/>
        </p:nvSpPr>
        <p:spPr>
          <a:xfrm>
            <a:off x="6686551" y="5395743"/>
            <a:ext cx="3914774"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Click ‘Browse’ to find and upload the CSV file of bioactivity data</a:t>
            </a:r>
          </a:p>
        </p:txBody>
      </p:sp>
    </p:spTree>
    <p:extLst>
      <p:ext uri="{BB962C8B-B14F-4D97-AF65-F5344CB8AC3E}">
        <p14:creationId xmlns:p14="http://schemas.microsoft.com/office/powerpoint/2010/main" val="3454672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8F687-8156-27C3-D82F-DB53539E68EB}"/>
            </a:ext>
          </a:extLst>
        </p:cNvPr>
        <p:cNvGrpSpPr/>
        <p:nvPr/>
      </p:nvGrpSpPr>
      <p:grpSpPr>
        <a:xfrm>
          <a:off x="0" y="0"/>
          <a:ext cx="0" cy="0"/>
          <a:chOff x="0" y="0"/>
          <a:chExt cx="0" cy="0"/>
        </a:xfrm>
      </p:grpSpPr>
      <p:pic>
        <p:nvPicPr>
          <p:cNvPr id="19" name="Picture 18" descr="Graphical user interface, text, application, chat or text message, email&#10;&#10;AI-generated content may be incorrect.">
            <a:extLst>
              <a:ext uri="{FF2B5EF4-FFF2-40B4-BE49-F238E27FC236}">
                <a16:creationId xmlns:a16="http://schemas.microsoft.com/office/drawing/2014/main" id="{211F3CD9-19FD-22E4-EDC0-63F677C8F978}"/>
              </a:ext>
            </a:extLst>
          </p:cNvPr>
          <p:cNvPicPr>
            <a:picLocks noChangeAspect="1"/>
          </p:cNvPicPr>
          <p:nvPr/>
        </p:nvPicPr>
        <p:blipFill>
          <a:blip r:embed="rId2"/>
          <a:stretch>
            <a:fillRect/>
          </a:stretch>
        </p:blipFill>
        <p:spPr>
          <a:xfrm>
            <a:off x="925503" y="4511558"/>
            <a:ext cx="3520745" cy="1120237"/>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9259EF88-BE68-89D8-5384-4174EFA438AE}"/>
              </a:ext>
            </a:extLst>
          </p:cNvPr>
          <p:cNvSpPr>
            <a:spLocks noGrp="1"/>
          </p:cNvSpPr>
          <p:nvPr>
            <p:ph type="title"/>
          </p:nvPr>
        </p:nvSpPr>
        <p:spPr>
          <a:xfrm>
            <a:off x="346877" y="472950"/>
            <a:ext cx="10515600" cy="548640"/>
          </a:xfrm>
        </p:spPr>
        <p:txBody>
          <a:bodyPr>
            <a:normAutofit/>
          </a:bodyPr>
          <a:lstStyle/>
          <a:p>
            <a:r>
              <a:rPr lang="en-US" sz="3200" dirty="0"/>
              <a:t>Uploading a CSV File of Bioactivity Data</a:t>
            </a:r>
          </a:p>
        </p:txBody>
      </p:sp>
      <p:sp>
        <p:nvSpPr>
          <p:cNvPr id="4" name="Date Placeholder 3">
            <a:extLst>
              <a:ext uri="{FF2B5EF4-FFF2-40B4-BE49-F238E27FC236}">
                <a16:creationId xmlns:a16="http://schemas.microsoft.com/office/drawing/2014/main" id="{78A3E41D-2BCD-C74F-6FAA-268828C2164D}"/>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D2A55A45-9FAD-F322-6E7F-DC89BE762141}"/>
              </a:ext>
            </a:extLst>
          </p:cNvPr>
          <p:cNvSpPr>
            <a:spLocks noGrp="1"/>
          </p:cNvSpPr>
          <p:nvPr>
            <p:ph type="sldNum" sz="quarter" idx="12"/>
          </p:nvPr>
        </p:nvSpPr>
        <p:spPr/>
        <p:txBody>
          <a:bodyPr/>
          <a:lstStyle/>
          <a:p>
            <a:fld id="{2C451916-448D-084F-871F-01BF4E2B7E7A}" type="slidenum">
              <a:rPr lang="en-US" smtClean="0"/>
              <a:t>47</a:t>
            </a:fld>
            <a:endParaRPr lang="en-US"/>
          </a:p>
        </p:txBody>
      </p:sp>
      <p:sp>
        <p:nvSpPr>
          <p:cNvPr id="6" name="Footer Placeholder 5">
            <a:extLst>
              <a:ext uri="{FF2B5EF4-FFF2-40B4-BE49-F238E27FC236}">
                <a16:creationId xmlns:a16="http://schemas.microsoft.com/office/drawing/2014/main" id="{CC44B3CB-2456-C84E-C4C9-8A3A1830922E}"/>
              </a:ext>
            </a:extLst>
          </p:cNvPr>
          <p:cNvSpPr>
            <a:spLocks noGrp="1"/>
          </p:cNvSpPr>
          <p:nvPr>
            <p:ph type="ftr" sz="quarter" idx="11"/>
          </p:nvPr>
        </p:nvSpPr>
        <p:spPr/>
        <p:txBody>
          <a:bodyPr/>
          <a:lstStyle/>
          <a:p>
            <a:r>
              <a:rPr lang="en-US"/>
              <a:t>Human Foods Program</a:t>
            </a:r>
            <a:endParaRPr lang="en-US" dirty="0"/>
          </a:p>
        </p:txBody>
      </p:sp>
      <p:pic>
        <p:nvPicPr>
          <p:cNvPr id="13" name="Picture 12">
            <a:extLst>
              <a:ext uri="{FF2B5EF4-FFF2-40B4-BE49-F238E27FC236}">
                <a16:creationId xmlns:a16="http://schemas.microsoft.com/office/drawing/2014/main" id="{D0B85648-599D-A30C-27AF-4C0115E90FFF}"/>
              </a:ext>
            </a:extLst>
          </p:cNvPr>
          <p:cNvPicPr>
            <a:picLocks noChangeAspect="1"/>
          </p:cNvPicPr>
          <p:nvPr/>
        </p:nvPicPr>
        <p:blipFill>
          <a:blip r:embed="rId3"/>
          <a:srcRect r="66673" b="56071"/>
          <a:stretch>
            <a:fillRect/>
          </a:stretch>
        </p:blipFill>
        <p:spPr>
          <a:xfrm>
            <a:off x="925503" y="1318122"/>
            <a:ext cx="3720675" cy="2758680"/>
          </a:xfrm>
          <a:prstGeom prst="rect">
            <a:avLst/>
          </a:prstGeom>
          <a:ln>
            <a:solidFill>
              <a:schemeClr val="bg1">
                <a:lumMod val="85000"/>
              </a:schemeClr>
            </a:solidFill>
          </a:ln>
        </p:spPr>
      </p:pic>
      <p:sp>
        <p:nvSpPr>
          <p:cNvPr id="14" name="Rectangle 13">
            <a:extLst>
              <a:ext uri="{FF2B5EF4-FFF2-40B4-BE49-F238E27FC236}">
                <a16:creationId xmlns:a16="http://schemas.microsoft.com/office/drawing/2014/main" id="{B104C3FA-6F4D-D276-151E-89644A77EBC7}"/>
              </a:ext>
            </a:extLst>
          </p:cNvPr>
          <p:cNvSpPr/>
          <p:nvPr/>
        </p:nvSpPr>
        <p:spPr>
          <a:xfrm>
            <a:off x="1114425" y="3362325"/>
            <a:ext cx="122872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292EC1A-F88D-1BD3-CC68-69B293B77A41}"/>
              </a:ext>
            </a:extLst>
          </p:cNvPr>
          <p:cNvCxnSpPr/>
          <p:nvPr/>
        </p:nvCxnSpPr>
        <p:spPr>
          <a:xfrm flipV="1">
            <a:off x="2400300" y="3838575"/>
            <a:ext cx="3581400" cy="876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67F0B6-E59B-5114-56F5-ACD6316DBB43}"/>
              </a:ext>
            </a:extLst>
          </p:cNvPr>
          <p:cNvCxnSpPr>
            <a:cxnSpLocks/>
          </p:cNvCxnSpPr>
          <p:nvPr/>
        </p:nvCxnSpPr>
        <p:spPr>
          <a:xfrm>
            <a:off x="3086104" y="5219700"/>
            <a:ext cx="28003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1066D2-BDE2-5E87-003D-515ECC76EA87}"/>
              </a:ext>
            </a:extLst>
          </p:cNvPr>
          <p:cNvCxnSpPr>
            <a:cxnSpLocks/>
          </p:cNvCxnSpPr>
          <p:nvPr/>
        </p:nvCxnSpPr>
        <p:spPr>
          <a:xfrm>
            <a:off x="1714504" y="3658329"/>
            <a:ext cx="0" cy="822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application, table, Excel&#10;&#10;AI-generated content may be incorrect.">
            <a:extLst>
              <a:ext uri="{FF2B5EF4-FFF2-40B4-BE49-F238E27FC236}">
                <a16:creationId xmlns:a16="http://schemas.microsoft.com/office/drawing/2014/main" id="{0B7FBD76-C35E-5078-6546-6F57AE1D4108}"/>
              </a:ext>
            </a:extLst>
          </p:cNvPr>
          <p:cNvPicPr>
            <a:picLocks noChangeAspect="1"/>
          </p:cNvPicPr>
          <p:nvPr/>
        </p:nvPicPr>
        <p:blipFill>
          <a:blip r:embed="rId4"/>
          <a:srcRect t="50105" b="9324"/>
          <a:stretch>
            <a:fillRect/>
          </a:stretch>
        </p:blipFill>
        <p:spPr>
          <a:xfrm>
            <a:off x="6081711" y="4256580"/>
            <a:ext cx="5457825" cy="1824404"/>
          </a:xfrm>
          <a:prstGeom prst="rect">
            <a:avLst/>
          </a:prstGeom>
          <a:ln>
            <a:solidFill>
              <a:schemeClr val="bg1">
                <a:lumMod val="85000"/>
              </a:schemeClr>
            </a:solidFill>
          </a:ln>
        </p:spPr>
      </p:pic>
      <p:pic>
        <p:nvPicPr>
          <p:cNvPr id="15" name="Picture 14" descr="Text, letter&#10;&#10;AI-generated content may be incorrect.">
            <a:extLst>
              <a:ext uri="{FF2B5EF4-FFF2-40B4-BE49-F238E27FC236}">
                <a16:creationId xmlns:a16="http://schemas.microsoft.com/office/drawing/2014/main" id="{89468D0E-D1B2-E610-C68A-C98A6D41A1A4}"/>
              </a:ext>
            </a:extLst>
          </p:cNvPr>
          <p:cNvPicPr>
            <a:picLocks noChangeAspect="1"/>
          </p:cNvPicPr>
          <p:nvPr/>
        </p:nvPicPr>
        <p:blipFill>
          <a:blip r:embed="rId5"/>
          <a:stretch>
            <a:fillRect/>
          </a:stretch>
        </p:blipFill>
        <p:spPr>
          <a:xfrm>
            <a:off x="6081711" y="1363112"/>
            <a:ext cx="5457825" cy="2763750"/>
          </a:xfrm>
          <a:prstGeom prst="rect">
            <a:avLst/>
          </a:prstGeom>
          <a:ln>
            <a:solidFill>
              <a:schemeClr val="bg1">
                <a:lumMod val="85000"/>
              </a:schemeClr>
            </a:solidFill>
          </a:ln>
        </p:spPr>
      </p:pic>
    </p:spTree>
    <p:extLst>
      <p:ext uri="{BB962C8B-B14F-4D97-AF65-F5344CB8AC3E}">
        <p14:creationId xmlns:p14="http://schemas.microsoft.com/office/powerpoint/2010/main" val="1164188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3DBD6-1610-9B18-E211-A2734EA8E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7565E-E562-F01B-AF05-61C4122CBFD5}"/>
              </a:ext>
            </a:extLst>
          </p:cNvPr>
          <p:cNvSpPr>
            <a:spLocks noGrp="1"/>
          </p:cNvSpPr>
          <p:nvPr>
            <p:ph type="title"/>
          </p:nvPr>
        </p:nvSpPr>
        <p:spPr>
          <a:xfrm>
            <a:off x="346877" y="472950"/>
            <a:ext cx="10515600" cy="548640"/>
          </a:xfrm>
        </p:spPr>
        <p:txBody>
          <a:bodyPr>
            <a:normAutofit/>
          </a:bodyPr>
          <a:lstStyle/>
          <a:p>
            <a:r>
              <a:rPr lang="en-US" sz="3200" dirty="0"/>
              <a:t>Uploading a CSV File of Bioactivity Data</a:t>
            </a:r>
          </a:p>
        </p:txBody>
      </p:sp>
      <p:sp>
        <p:nvSpPr>
          <p:cNvPr id="4" name="Date Placeholder 3">
            <a:extLst>
              <a:ext uri="{FF2B5EF4-FFF2-40B4-BE49-F238E27FC236}">
                <a16:creationId xmlns:a16="http://schemas.microsoft.com/office/drawing/2014/main" id="{FE252DBE-73EE-2B80-1EA5-E13CBF5BF666}"/>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965B2130-D1F0-9D74-81D7-06F7F5CF3091}"/>
              </a:ext>
            </a:extLst>
          </p:cNvPr>
          <p:cNvSpPr>
            <a:spLocks noGrp="1"/>
          </p:cNvSpPr>
          <p:nvPr>
            <p:ph type="sldNum" sz="quarter" idx="12"/>
          </p:nvPr>
        </p:nvSpPr>
        <p:spPr/>
        <p:txBody>
          <a:bodyPr/>
          <a:lstStyle/>
          <a:p>
            <a:fld id="{2C451916-448D-084F-871F-01BF4E2B7E7A}" type="slidenum">
              <a:rPr lang="en-US" smtClean="0"/>
              <a:t>48</a:t>
            </a:fld>
            <a:endParaRPr lang="en-US"/>
          </a:p>
        </p:txBody>
      </p:sp>
      <p:sp>
        <p:nvSpPr>
          <p:cNvPr id="6" name="Footer Placeholder 5">
            <a:extLst>
              <a:ext uri="{FF2B5EF4-FFF2-40B4-BE49-F238E27FC236}">
                <a16:creationId xmlns:a16="http://schemas.microsoft.com/office/drawing/2014/main" id="{162F2D37-E094-CE36-12FB-9FD310BED573}"/>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CF454E0A-7F30-DBD0-2777-B61A35B77AEC}"/>
              </a:ext>
            </a:extLst>
          </p:cNvPr>
          <p:cNvSpPr txBox="1"/>
          <p:nvPr/>
        </p:nvSpPr>
        <p:spPr>
          <a:xfrm>
            <a:off x="561975" y="1401682"/>
            <a:ext cx="1106805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Copy and paste the SampleBioactivityData.csv file into the location of choice and rename as desired.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Leave the column headers as is. Delete the entries in all other rows.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each chemical name that you will be simulating and their corresponding CAS numbers. These identifiers MUST match the names and CAS numbers from the preloaded list or uploaded chemical data.</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the in vitro bioactive concentration (in </a:t>
            </a:r>
            <a:r>
              <a:rPr lang="en-US" dirty="0" err="1">
                <a:latin typeface="Arial" panose="020B0604020202020204" pitchFamily="34" charset="0"/>
                <a:cs typeface="Arial" panose="020B0604020202020204" pitchFamily="34" charset="0"/>
              </a:rPr>
              <a:t>uM</a:t>
            </a:r>
            <a:r>
              <a:rPr lang="en-US" dirty="0">
                <a:latin typeface="Arial" panose="020B0604020202020204" pitchFamily="34" charset="0"/>
                <a:cs typeface="Arial" panose="020B0604020202020204" pitchFamily="34" charset="0"/>
              </a:rPr>
              <a:t> units) for each compound. Only one bioactive concentration per compound is permitted.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Save the CSV file.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Upload CSV file to ToCS interface.</a:t>
            </a:r>
          </a:p>
        </p:txBody>
      </p:sp>
      <p:pic>
        <p:nvPicPr>
          <p:cNvPr id="7" name="Picture 6" descr="Graphical user interface, application, table, Excel&#10;&#10;AI-generated content may be incorrect.">
            <a:extLst>
              <a:ext uri="{FF2B5EF4-FFF2-40B4-BE49-F238E27FC236}">
                <a16:creationId xmlns:a16="http://schemas.microsoft.com/office/drawing/2014/main" id="{07776F10-D700-8244-F2E6-7231377D3E52}"/>
              </a:ext>
            </a:extLst>
          </p:cNvPr>
          <p:cNvPicPr>
            <a:picLocks noChangeAspect="1"/>
          </p:cNvPicPr>
          <p:nvPr/>
        </p:nvPicPr>
        <p:blipFill>
          <a:blip r:embed="rId2"/>
          <a:srcRect t="50105" b="9324"/>
          <a:stretch>
            <a:fillRect/>
          </a:stretch>
        </p:blipFill>
        <p:spPr>
          <a:xfrm>
            <a:off x="5328452" y="3895234"/>
            <a:ext cx="6225373" cy="2080975"/>
          </a:xfrm>
          <a:prstGeom prst="rect">
            <a:avLst/>
          </a:prstGeom>
          <a:ln>
            <a:solidFill>
              <a:schemeClr val="bg1">
                <a:lumMod val="85000"/>
              </a:schemeClr>
            </a:solidFill>
          </a:ln>
        </p:spPr>
      </p:pic>
    </p:spTree>
    <p:extLst>
      <p:ext uri="{BB962C8B-B14F-4D97-AF65-F5344CB8AC3E}">
        <p14:creationId xmlns:p14="http://schemas.microsoft.com/office/powerpoint/2010/main" val="1746379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129BB-5251-E492-3744-92205A8F2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345D6-491E-6533-810C-AB27C55D0B18}"/>
              </a:ext>
            </a:extLst>
          </p:cNvPr>
          <p:cNvSpPr>
            <a:spLocks noGrp="1"/>
          </p:cNvSpPr>
          <p:nvPr>
            <p:ph type="title"/>
          </p:nvPr>
        </p:nvSpPr>
        <p:spPr>
          <a:xfrm>
            <a:off x="346877" y="586934"/>
            <a:ext cx="10515600" cy="548640"/>
          </a:xfrm>
        </p:spPr>
        <p:txBody>
          <a:bodyPr>
            <a:normAutofit/>
          </a:bodyPr>
          <a:lstStyle/>
          <a:p>
            <a:r>
              <a:rPr lang="en-US" sz="3200" dirty="0"/>
              <a:t>In Vivo Exposure Data (Optional)</a:t>
            </a:r>
          </a:p>
        </p:txBody>
      </p:sp>
      <p:sp>
        <p:nvSpPr>
          <p:cNvPr id="4" name="Date Placeholder 3">
            <a:extLst>
              <a:ext uri="{FF2B5EF4-FFF2-40B4-BE49-F238E27FC236}">
                <a16:creationId xmlns:a16="http://schemas.microsoft.com/office/drawing/2014/main" id="{AD953243-4DAF-E713-A96B-E74882962E87}"/>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98DAB8F0-EFC3-2040-FFA4-63BEC7409E29}"/>
              </a:ext>
            </a:extLst>
          </p:cNvPr>
          <p:cNvSpPr>
            <a:spLocks noGrp="1"/>
          </p:cNvSpPr>
          <p:nvPr>
            <p:ph type="sldNum" sz="quarter" idx="12"/>
          </p:nvPr>
        </p:nvSpPr>
        <p:spPr/>
        <p:txBody>
          <a:bodyPr/>
          <a:lstStyle/>
          <a:p>
            <a:fld id="{2C451916-448D-084F-871F-01BF4E2B7E7A}" type="slidenum">
              <a:rPr lang="en-US" smtClean="0"/>
              <a:t>49</a:t>
            </a:fld>
            <a:endParaRPr lang="en-US"/>
          </a:p>
        </p:txBody>
      </p:sp>
      <p:sp>
        <p:nvSpPr>
          <p:cNvPr id="6" name="Footer Placeholder 5">
            <a:extLst>
              <a:ext uri="{FF2B5EF4-FFF2-40B4-BE49-F238E27FC236}">
                <a16:creationId xmlns:a16="http://schemas.microsoft.com/office/drawing/2014/main" id="{846DA0AF-C969-BC5A-B52D-E0D0F30C5897}"/>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1D5E3945-CD68-916D-8B69-525B7D5E600A}"/>
              </a:ext>
            </a:extLst>
          </p:cNvPr>
          <p:cNvSpPr txBox="1"/>
          <p:nvPr/>
        </p:nvSpPr>
        <p:spPr>
          <a:xfrm>
            <a:off x="501445" y="1489812"/>
            <a:ext cx="10513456" cy="3785652"/>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Needed to compute the bioactivity exposure ratio (BER)</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Data could be retrieved from:</a:t>
            </a:r>
          </a:p>
          <a:p>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EPA’s CompTox Dashboard (https://comptox.epa.gov/dashboard)</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NTP’s ICE platform (https://ice.ntp.niehs.nih.gov/)</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FDA’s Cumulative Estimated Daily Intake (CEDI) public database</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(https://www.hfpappexternal.fda.gov/scripts/fdcc/index.cfm?set=CEDI)</a:t>
            </a:r>
          </a:p>
        </p:txBody>
      </p:sp>
    </p:spTree>
    <p:extLst>
      <p:ext uri="{BB962C8B-B14F-4D97-AF65-F5344CB8AC3E}">
        <p14:creationId xmlns:p14="http://schemas.microsoft.com/office/powerpoint/2010/main" val="65161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B7735-4DE6-0C78-6042-47880B1AD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53941E-9965-072A-9A52-6A21B1C0DDE0}"/>
              </a:ext>
            </a:extLst>
          </p:cNvPr>
          <p:cNvSpPr>
            <a:spLocks noGrp="1"/>
          </p:cNvSpPr>
          <p:nvPr>
            <p:ph type="title"/>
          </p:nvPr>
        </p:nvSpPr>
        <p:spPr/>
        <p:txBody>
          <a:bodyPr/>
          <a:lstStyle/>
          <a:p>
            <a:r>
              <a:rPr lang="en-US" dirty="0">
                <a:latin typeface="Merriweather"/>
                <a:cs typeface="Arial"/>
              </a:rPr>
              <a:t>Purpose</a:t>
            </a:r>
            <a:endParaRPr lang="en-US" dirty="0"/>
          </a:p>
        </p:txBody>
      </p:sp>
      <p:sp>
        <p:nvSpPr>
          <p:cNvPr id="3" name="Content Placeholder 2">
            <a:extLst>
              <a:ext uri="{FF2B5EF4-FFF2-40B4-BE49-F238E27FC236}">
                <a16:creationId xmlns:a16="http://schemas.microsoft.com/office/drawing/2014/main" id="{3D32AC18-429B-F502-33B4-CA766C409A3A}"/>
              </a:ext>
            </a:extLst>
          </p:cNvPr>
          <p:cNvSpPr>
            <a:spLocks noGrp="1"/>
          </p:cNvSpPr>
          <p:nvPr>
            <p:ph sz="half" idx="1"/>
          </p:nvPr>
        </p:nvSpPr>
        <p:spPr>
          <a:xfrm>
            <a:off x="721466" y="2075761"/>
            <a:ext cx="5640275" cy="4351338"/>
          </a:xfrm>
        </p:spPr>
        <p:txBody>
          <a:bodyPr>
            <a:normAutofit/>
          </a:bodyPr>
          <a:lstStyle/>
          <a:p>
            <a:r>
              <a:rPr lang="en-US" sz="2400" dirty="0"/>
              <a:t>High throughput chemical evaluation at beginning of studies and for prioritization; characterization of chemicals</a:t>
            </a:r>
          </a:p>
          <a:p>
            <a:r>
              <a:rPr lang="en-US" sz="2400" dirty="0"/>
              <a:t>Obtain parameters to use in other models</a:t>
            </a:r>
          </a:p>
        </p:txBody>
      </p:sp>
      <p:sp>
        <p:nvSpPr>
          <p:cNvPr id="5" name="Slide Number Placeholder 4">
            <a:extLst>
              <a:ext uri="{FF2B5EF4-FFF2-40B4-BE49-F238E27FC236}">
                <a16:creationId xmlns:a16="http://schemas.microsoft.com/office/drawing/2014/main" id="{FC493D57-CB66-55C6-0B37-3B67ECDD2CC6}"/>
              </a:ext>
            </a:extLst>
          </p:cNvPr>
          <p:cNvSpPr>
            <a:spLocks noGrp="1"/>
          </p:cNvSpPr>
          <p:nvPr>
            <p:ph type="sldNum" sz="quarter" idx="12"/>
          </p:nvPr>
        </p:nvSpPr>
        <p:spPr/>
        <p:txBody>
          <a:bodyPr/>
          <a:lstStyle/>
          <a:p>
            <a:fld id="{2C451916-448D-084F-871F-01BF4E2B7E7A}" type="slidenum">
              <a:rPr lang="en-US" smtClean="0"/>
              <a:t>5</a:t>
            </a:fld>
            <a:endParaRPr lang="en-US"/>
          </a:p>
        </p:txBody>
      </p:sp>
      <p:sp>
        <p:nvSpPr>
          <p:cNvPr id="4" name="Footer Placeholder 3">
            <a:extLst>
              <a:ext uri="{FF2B5EF4-FFF2-40B4-BE49-F238E27FC236}">
                <a16:creationId xmlns:a16="http://schemas.microsoft.com/office/drawing/2014/main" id="{1BB05E83-493A-2AC7-ECE0-1F62C0C9D853}"/>
              </a:ext>
            </a:extLst>
          </p:cNvPr>
          <p:cNvSpPr>
            <a:spLocks noGrp="1"/>
          </p:cNvSpPr>
          <p:nvPr>
            <p:ph type="ftr" sz="quarter" idx="11"/>
          </p:nvPr>
        </p:nvSpPr>
        <p:spPr/>
        <p:txBody>
          <a:bodyPr/>
          <a:lstStyle/>
          <a:p>
            <a:r>
              <a:rPr lang="en-US"/>
              <a:t>Human Foods Program</a:t>
            </a:r>
            <a:endParaRPr lang="en-US" dirty="0"/>
          </a:p>
        </p:txBody>
      </p:sp>
      <p:sp>
        <p:nvSpPr>
          <p:cNvPr id="6" name="Date Placeholder 5">
            <a:extLst>
              <a:ext uri="{FF2B5EF4-FFF2-40B4-BE49-F238E27FC236}">
                <a16:creationId xmlns:a16="http://schemas.microsoft.com/office/drawing/2014/main" id="{DC549798-33BD-0783-BF0C-F0DC945B5717}"/>
              </a:ext>
            </a:extLst>
          </p:cNvPr>
          <p:cNvSpPr>
            <a:spLocks noGrp="1"/>
          </p:cNvSpPr>
          <p:nvPr>
            <p:ph type="dt" sz="half" idx="10"/>
          </p:nvPr>
        </p:nvSpPr>
        <p:spPr/>
        <p:txBody>
          <a:bodyPr/>
          <a:lstStyle/>
          <a:p>
            <a:fld id="{D0DE86F2-D16F-4C5F-86EE-AE93820AFD3F}" type="datetime4">
              <a:rPr lang="en-US" smtClean="0"/>
              <a:t>September 15, 2025</a:t>
            </a:fld>
            <a:endParaRPr lang="en-US"/>
          </a:p>
        </p:txBody>
      </p:sp>
      <p:pic>
        <p:nvPicPr>
          <p:cNvPr id="14" name="Picture 13">
            <a:extLst>
              <a:ext uri="{FF2B5EF4-FFF2-40B4-BE49-F238E27FC236}">
                <a16:creationId xmlns:a16="http://schemas.microsoft.com/office/drawing/2014/main" id="{2625CC8E-B226-A66F-479B-072D1FC3E774}"/>
              </a:ext>
            </a:extLst>
          </p:cNvPr>
          <p:cNvPicPr>
            <a:picLocks noChangeAspect="1"/>
          </p:cNvPicPr>
          <p:nvPr/>
        </p:nvPicPr>
        <p:blipFill>
          <a:blip r:embed="rId2"/>
          <a:stretch>
            <a:fillRect/>
          </a:stretch>
        </p:blipFill>
        <p:spPr>
          <a:xfrm>
            <a:off x="8011644" y="580197"/>
            <a:ext cx="2246781" cy="2044203"/>
          </a:xfrm>
          <a:prstGeom prst="rect">
            <a:avLst/>
          </a:prstGeom>
        </p:spPr>
      </p:pic>
      <p:pic>
        <p:nvPicPr>
          <p:cNvPr id="18" name="Picture 17" descr="Graphical user interface, text, application, email&#10;&#10;AI-generated content may be incorrect.">
            <a:extLst>
              <a:ext uri="{FF2B5EF4-FFF2-40B4-BE49-F238E27FC236}">
                <a16:creationId xmlns:a16="http://schemas.microsoft.com/office/drawing/2014/main" id="{1B31659F-3382-E3A8-3513-C93161675535}"/>
              </a:ext>
            </a:extLst>
          </p:cNvPr>
          <p:cNvPicPr>
            <a:picLocks noChangeAspect="1"/>
          </p:cNvPicPr>
          <p:nvPr/>
        </p:nvPicPr>
        <p:blipFill>
          <a:blip r:embed="rId3"/>
          <a:srcRect l="49878" b="39158"/>
          <a:stretch>
            <a:fillRect/>
          </a:stretch>
        </p:blipFill>
        <p:spPr>
          <a:xfrm>
            <a:off x="6633882" y="2840918"/>
            <a:ext cx="5002306" cy="3415654"/>
          </a:xfrm>
          <a:prstGeom prst="rect">
            <a:avLst/>
          </a:prstGeom>
          <a:ln>
            <a:solidFill>
              <a:schemeClr val="bg1">
                <a:lumMod val="85000"/>
              </a:schemeClr>
            </a:solidFill>
          </a:ln>
        </p:spPr>
      </p:pic>
    </p:spTree>
    <p:extLst>
      <p:ext uri="{BB962C8B-B14F-4D97-AF65-F5344CB8AC3E}">
        <p14:creationId xmlns:p14="http://schemas.microsoft.com/office/powerpoint/2010/main" val="2705867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393E7-C5E9-157B-FF33-5F9B6F5DB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6DBF4-D116-6A05-71FE-66129E92E01D}"/>
              </a:ext>
            </a:extLst>
          </p:cNvPr>
          <p:cNvSpPr>
            <a:spLocks noGrp="1"/>
          </p:cNvSpPr>
          <p:nvPr>
            <p:ph type="title"/>
          </p:nvPr>
        </p:nvSpPr>
        <p:spPr>
          <a:xfrm>
            <a:off x="346877" y="472950"/>
            <a:ext cx="10515600" cy="548640"/>
          </a:xfrm>
        </p:spPr>
        <p:txBody>
          <a:bodyPr>
            <a:normAutofit/>
          </a:bodyPr>
          <a:lstStyle/>
          <a:p>
            <a:r>
              <a:rPr lang="en-US" sz="3200" dirty="0"/>
              <a:t>Exposure Data: EPA CompTox Dashboard</a:t>
            </a:r>
          </a:p>
        </p:txBody>
      </p:sp>
      <p:sp>
        <p:nvSpPr>
          <p:cNvPr id="4" name="Date Placeholder 3">
            <a:extLst>
              <a:ext uri="{FF2B5EF4-FFF2-40B4-BE49-F238E27FC236}">
                <a16:creationId xmlns:a16="http://schemas.microsoft.com/office/drawing/2014/main" id="{3C419F8F-6A76-DD24-7C27-51855D9A4518}"/>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AB02B23A-A30C-4CC4-4B88-1E9A59E16B38}"/>
              </a:ext>
            </a:extLst>
          </p:cNvPr>
          <p:cNvSpPr>
            <a:spLocks noGrp="1"/>
          </p:cNvSpPr>
          <p:nvPr>
            <p:ph type="sldNum" sz="quarter" idx="12"/>
          </p:nvPr>
        </p:nvSpPr>
        <p:spPr/>
        <p:txBody>
          <a:bodyPr/>
          <a:lstStyle/>
          <a:p>
            <a:fld id="{2C451916-448D-084F-871F-01BF4E2B7E7A}" type="slidenum">
              <a:rPr lang="en-US" smtClean="0"/>
              <a:t>50</a:t>
            </a:fld>
            <a:endParaRPr lang="en-US"/>
          </a:p>
        </p:txBody>
      </p:sp>
      <p:sp>
        <p:nvSpPr>
          <p:cNvPr id="6" name="Footer Placeholder 5">
            <a:extLst>
              <a:ext uri="{FF2B5EF4-FFF2-40B4-BE49-F238E27FC236}">
                <a16:creationId xmlns:a16="http://schemas.microsoft.com/office/drawing/2014/main" id="{64C06244-4D7E-7388-622F-E9EDACA2EA5A}"/>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5611A744-3481-650E-4383-BF149DAC89B7}"/>
              </a:ext>
            </a:extLst>
          </p:cNvPr>
          <p:cNvSpPr txBox="1"/>
          <p:nvPr/>
        </p:nvSpPr>
        <p:spPr>
          <a:xfrm>
            <a:off x="7789017" y="1702066"/>
            <a:ext cx="4241867" cy="1200329"/>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National Health and </a:t>
            </a:r>
          </a:p>
          <a:p>
            <a:r>
              <a:rPr lang="en-US" sz="2400" dirty="0">
                <a:latin typeface="Arial" panose="020B0604020202020204" pitchFamily="34" charset="0"/>
                <a:cs typeface="Arial" panose="020B0604020202020204" pitchFamily="34" charset="0"/>
              </a:rPr>
              <a:t>Nutrition Examination Survey </a:t>
            </a:r>
          </a:p>
          <a:p>
            <a:r>
              <a:rPr lang="en-US" sz="2400" dirty="0">
                <a:latin typeface="Arial" panose="020B0604020202020204" pitchFamily="34" charset="0"/>
                <a:cs typeface="Arial" panose="020B0604020202020204" pitchFamily="34" charset="0"/>
              </a:rPr>
              <a:t>(NHANES) Data</a:t>
            </a:r>
          </a:p>
        </p:txBody>
      </p:sp>
      <p:sp>
        <p:nvSpPr>
          <p:cNvPr id="7" name="TextBox 6">
            <a:extLst>
              <a:ext uri="{FF2B5EF4-FFF2-40B4-BE49-F238E27FC236}">
                <a16:creationId xmlns:a16="http://schemas.microsoft.com/office/drawing/2014/main" id="{712213D9-9FE7-B2F9-9AD7-A2E82457C62B}"/>
              </a:ext>
            </a:extLst>
          </p:cNvPr>
          <p:cNvSpPr txBox="1"/>
          <p:nvPr/>
        </p:nvSpPr>
        <p:spPr>
          <a:xfrm>
            <a:off x="1440507" y="4726487"/>
            <a:ext cx="3470822" cy="830997"/>
          </a:xfrm>
          <a:prstGeom prst="rect">
            <a:avLst/>
          </a:prstGeom>
          <a:noFill/>
        </p:spPr>
        <p:txBody>
          <a:bodyPr wrap="none" rtlCol="0">
            <a:spAutoFit/>
          </a:bodyPr>
          <a:lstStyle/>
          <a:p>
            <a:pPr algn="r"/>
            <a:r>
              <a:rPr lang="en-US" sz="2400" dirty="0">
                <a:latin typeface="Arial" panose="020B0604020202020204" pitchFamily="34" charset="0"/>
                <a:cs typeface="Arial" panose="020B0604020202020204" pitchFamily="34" charset="0"/>
              </a:rPr>
              <a:t>In Silico Predicted Data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(EPA Models)</a:t>
            </a:r>
          </a:p>
        </p:txBody>
      </p:sp>
      <p:pic>
        <p:nvPicPr>
          <p:cNvPr id="9" name="Picture 8" descr="Graphical user interface, application&#10;&#10;AI-generated content may be incorrect.">
            <a:extLst>
              <a:ext uri="{FF2B5EF4-FFF2-40B4-BE49-F238E27FC236}">
                <a16:creationId xmlns:a16="http://schemas.microsoft.com/office/drawing/2014/main" id="{2C852FB5-9483-632B-06FE-8A325015C3A7}"/>
              </a:ext>
            </a:extLst>
          </p:cNvPr>
          <p:cNvPicPr>
            <a:picLocks noChangeAspect="1"/>
          </p:cNvPicPr>
          <p:nvPr/>
        </p:nvPicPr>
        <p:blipFill>
          <a:blip r:embed="rId2"/>
          <a:srcRect r="12009"/>
          <a:stretch>
            <a:fillRect/>
          </a:stretch>
        </p:blipFill>
        <p:spPr>
          <a:xfrm>
            <a:off x="6041796" y="3531348"/>
            <a:ext cx="5807300" cy="3043105"/>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7746B11D-182B-1F89-8C96-48D4E9A6DDD5}"/>
              </a:ext>
            </a:extLst>
          </p:cNvPr>
          <p:cNvPicPr>
            <a:picLocks noChangeAspect="1"/>
          </p:cNvPicPr>
          <p:nvPr/>
        </p:nvPicPr>
        <p:blipFill>
          <a:blip r:embed="rId3"/>
          <a:srcRect r="10549"/>
          <a:stretch>
            <a:fillRect/>
          </a:stretch>
        </p:blipFill>
        <p:spPr>
          <a:xfrm>
            <a:off x="342904" y="1198457"/>
            <a:ext cx="5581070" cy="2906615"/>
          </a:xfrm>
          <a:prstGeom prst="rect">
            <a:avLst/>
          </a:prstGeom>
          <a:ln>
            <a:solidFill>
              <a:schemeClr val="bg1">
                <a:lumMod val="85000"/>
              </a:schemeClr>
            </a:solidFill>
          </a:ln>
        </p:spPr>
      </p:pic>
      <p:cxnSp>
        <p:nvCxnSpPr>
          <p:cNvPr id="15" name="Straight Arrow Connector 14">
            <a:extLst>
              <a:ext uri="{FF2B5EF4-FFF2-40B4-BE49-F238E27FC236}">
                <a16:creationId xmlns:a16="http://schemas.microsoft.com/office/drawing/2014/main" id="{078E7256-3E82-74C7-7D8A-4972D82D6C1D}"/>
              </a:ext>
            </a:extLst>
          </p:cNvPr>
          <p:cNvCxnSpPr>
            <a:cxnSpLocks/>
            <a:stCxn id="3" idx="1"/>
          </p:cNvCxnSpPr>
          <p:nvPr/>
        </p:nvCxnSpPr>
        <p:spPr>
          <a:xfrm flipH="1">
            <a:off x="6041796" y="2302231"/>
            <a:ext cx="17472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148E4F-2422-F7B8-6240-E2B312B872FE}"/>
              </a:ext>
            </a:extLst>
          </p:cNvPr>
          <p:cNvCxnSpPr>
            <a:cxnSpLocks/>
          </p:cNvCxnSpPr>
          <p:nvPr/>
        </p:nvCxnSpPr>
        <p:spPr>
          <a:xfrm>
            <a:off x="4911329" y="5141986"/>
            <a:ext cx="10126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537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29C26-CCFA-6C3C-9B2A-C8A8CBB99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2DB7E-423A-14BF-460C-47A83FE128F7}"/>
              </a:ext>
            </a:extLst>
          </p:cNvPr>
          <p:cNvSpPr>
            <a:spLocks noGrp="1"/>
          </p:cNvSpPr>
          <p:nvPr>
            <p:ph type="title"/>
          </p:nvPr>
        </p:nvSpPr>
        <p:spPr>
          <a:xfrm>
            <a:off x="346877" y="472950"/>
            <a:ext cx="10515600" cy="548640"/>
          </a:xfrm>
        </p:spPr>
        <p:txBody>
          <a:bodyPr>
            <a:normAutofit/>
          </a:bodyPr>
          <a:lstStyle/>
          <a:p>
            <a:r>
              <a:rPr lang="en-US" sz="3200" dirty="0"/>
              <a:t>Exposure Data: NTP ICE Platform</a:t>
            </a:r>
          </a:p>
        </p:txBody>
      </p:sp>
      <p:sp>
        <p:nvSpPr>
          <p:cNvPr id="4" name="Date Placeholder 3">
            <a:extLst>
              <a:ext uri="{FF2B5EF4-FFF2-40B4-BE49-F238E27FC236}">
                <a16:creationId xmlns:a16="http://schemas.microsoft.com/office/drawing/2014/main" id="{BCDAEC02-8F87-6880-4D6C-FB7F982153D9}"/>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0007CDBE-F4FC-5043-6D92-7DEAD832700C}"/>
              </a:ext>
            </a:extLst>
          </p:cNvPr>
          <p:cNvSpPr>
            <a:spLocks noGrp="1"/>
          </p:cNvSpPr>
          <p:nvPr>
            <p:ph type="sldNum" sz="quarter" idx="12"/>
          </p:nvPr>
        </p:nvSpPr>
        <p:spPr/>
        <p:txBody>
          <a:bodyPr/>
          <a:lstStyle/>
          <a:p>
            <a:fld id="{2C451916-448D-084F-871F-01BF4E2B7E7A}" type="slidenum">
              <a:rPr lang="en-US" smtClean="0"/>
              <a:t>51</a:t>
            </a:fld>
            <a:endParaRPr lang="en-US"/>
          </a:p>
        </p:txBody>
      </p:sp>
      <p:sp>
        <p:nvSpPr>
          <p:cNvPr id="6" name="Footer Placeholder 5">
            <a:extLst>
              <a:ext uri="{FF2B5EF4-FFF2-40B4-BE49-F238E27FC236}">
                <a16:creationId xmlns:a16="http://schemas.microsoft.com/office/drawing/2014/main" id="{A7DCF049-58A6-6D30-85A8-B66A74870AB9}"/>
              </a:ext>
            </a:extLst>
          </p:cNvPr>
          <p:cNvSpPr>
            <a:spLocks noGrp="1"/>
          </p:cNvSpPr>
          <p:nvPr>
            <p:ph type="ftr" sz="quarter" idx="11"/>
          </p:nvPr>
        </p:nvSpPr>
        <p:spPr/>
        <p:txBody>
          <a:bodyPr/>
          <a:lstStyle/>
          <a:p>
            <a:r>
              <a:rPr lang="en-US"/>
              <a:t>Human Foods Program</a:t>
            </a:r>
            <a:endParaRPr lang="en-US" dirty="0"/>
          </a:p>
        </p:txBody>
      </p:sp>
      <p:pic>
        <p:nvPicPr>
          <p:cNvPr id="10" name="Picture 9" descr="Graphical user interface, text, application, email&#10;&#10;AI-generated content may be incorrect.">
            <a:extLst>
              <a:ext uri="{FF2B5EF4-FFF2-40B4-BE49-F238E27FC236}">
                <a16:creationId xmlns:a16="http://schemas.microsoft.com/office/drawing/2014/main" id="{9CFB7A33-07E8-6EC6-0989-238DE749ABB7}"/>
              </a:ext>
            </a:extLst>
          </p:cNvPr>
          <p:cNvPicPr>
            <a:picLocks noChangeAspect="1"/>
          </p:cNvPicPr>
          <p:nvPr/>
        </p:nvPicPr>
        <p:blipFill>
          <a:blip r:embed="rId2"/>
          <a:srcRect b="11477"/>
          <a:stretch>
            <a:fillRect/>
          </a:stretch>
        </p:blipFill>
        <p:spPr>
          <a:xfrm>
            <a:off x="3591121" y="4148817"/>
            <a:ext cx="4612260" cy="2236233"/>
          </a:xfrm>
          <a:prstGeom prst="rect">
            <a:avLst/>
          </a:prstGeom>
          <a:ln>
            <a:solidFill>
              <a:schemeClr val="bg1">
                <a:lumMod val="85000"/>
              </a:schemeClr>
            </a:solidFill>
          </a:ln>
        </p:spPr>
      </p:pic>
      <p:pic>
        <p:nvPicPr>
          <p:cNvPr id="16" name="Picture 15" descr="Graphical user interface, text, application&#10;&#10;AI-generated content may be incorrect.">
            <a:extLst>
              <a:ext uri="{FF2B5EF4-FFF2-40B4-BE49-F238E27FC236}">
                <a16:creationId xmlns:a16="http://schemas.microsoft.com/office/drawing/2014/main" id="{B7561320-739B-71B3-17F9-EDE691B34959}"/>
              </a:ext>
            </a:extLst>
          </p:cNvPr>
          <p:cNvPicPr>
            <a:picLocks noChangeAspect="1"/>
          </p:cNvPicPr>
          <p:nvPr/>
        </p:nvPicPr>
        <p:blipFill>
          <a:blip r:embed="rId3"/>
          <a:stretch>
            <a:fillRect/>
          </a:stretch>
        </p:blipFill>
        <p:spPr>
          <a:xfrm>
            <a:off x="8900927" y="2255945"/>
            <a:ext cx="3058059" cy="3102263"/>
          </a:xfrm>
          <a:prstGeom prst="rect">
            <a:avLst/>
          </a:prstGeom>
          <a:ln>
            <a:solidFill>
              <a:schemeClr val="bg1">
                <a:lumMod val="85000"/>
              </a:schemeClr>
            </a:solidFill>
          </a:ln>
        </p:spPr>
      </p:pic>
      <p:pic>
        <p:nvPicPr>
          <p:cNvPr id="19" name="Picture 18" descr="Graphical user interface, application&#10;&#10;AI-generated content may be incorrect.">
            <a:extLst>
              <a:ext uri="{FF2B5EF4-FFF2-40B4-BE49-F238E27FC236}">
                <a16:creationId xmlns:a16="http://schemas.microsoft.com/office/drawing/2014/main" id="{F088F769-D041-0B0C-F62B-87635E2F351B}"/>
              </a:ext>
            </a:extLst>
          </p:cNvPr>
          <p:cNvPicPr>
            <a:picLocks noChangeAspect="1"/>
          </p:cNvPicPr>
          <p:nvPr/>
        </p:nvPicPr>
        <p:blipFill>
          <a:blip r:embed="rId4"/>
          <a:srcRect b="28852"/>
          <a:stretch>
            <a:fillRect/>
          </a:stretch>
        </p:blipFill>
        <p:spPr>
          <a:xfrm>
            <a:off x="5052488" y="1174382"/>
            <a:ext cx="3603672" cy="2045067"/>
          </a:xfrm>
          <a:prstGeom prst="rect">
            <a:avLst/>
          </a:prstGeom>
          <a:ln>
            <a:solidFill>
              <a:schemeClr val="bg1">
                <a:lumMod val="85000"/>
              </a:schemeClr>
            </a:solidFill>
          </a:ln>
        </p:spPr>
      </p:pic>
      <p:pic>
        <p:nvPicPr>
          <p:cNvPr id="21" name="Picture 20" descr="Logo, company name&#10;&#10;AI-generated content may be incorrect.">
            <a:extLst>
              <a:ext uri="{FF2B5EF4-FFF2-40B4-BE49-F238E27FC236}">
                <a16:creationId xmlns:a16="http://schemas.microsoft.com/office/drawing/2014/main" id="{2C387293-1042-B78F-D70C-65222CF493A0}"/>
              </a:ext>
            </a:extLst>
          </p:cNvPr>
          <p:cNvPicPr>
            <a:picLocks noChangeAspect="1"/>
          </p:cNvPicPr>
          <p:nvPr/>
        </p:nvPicPr>
        <p:blipFill>
          <a:blip r:embed="rId5"/>
          <a:stretch>
            <a:fillRect/>
          </a:stretch>
        </p:blipFill>
        <p:spPr>
          <a:xfrm>
            <a:off x="233014" y="1759762"/>
            <a:ext cx="4660487" cy="2169210"/>
          </a:xfrm>
          <a:prstGeom prst="rect">
            <a:avLst/>
          </a:prstGeom>
          <a:ln>
            <a:solidFill>
              <a:schemeClr val="bg1">
                <a:lumMod val="85000"/>
              </a:schemeClr>
            </a:solidFill>
          </a:ln>
        </p:spPr>
      </p:pic>
      <p:sp>
        <p:nvSpPr>
          <p:cNvPr id="25" name="Rectangle 24">
            <a:extLst>
              <a:ext uri="{FF2B5EF4-FFF2-40B4-BE49-F238E27FC236}">
                <a16:creationId xmlns:a16="http://schemas.microsoft.com/office/drawing/2014/main" id="{95FE9927-F5F0-03D0-CA0E-A6B57ED56C66}"/>
              </a:ext>
            </a:extLst>
          </p:cNvPr>
          <p:cNvSpPr/>
          <p:nvPr/>
        </p:nvSpPr>
        <p:spPr>
          <a:xfrm>
            <a:off x="233014" y="1878630"/>
            <a:ext cx="1167291" cy="10323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D85E79D-F67F-64BA-9659-15E8A07BE200}"/>
              </a:ext>
            </a:extLst>
          </p:cNvPr>
          <p:cNvSpPr/>
          <p:nvPr/>
        </p:nvSpPr>
        <p:spPr>
          <a:xfrm>
            <a:off x="9729126" y="4514563"/>
            <a:ext cx="508098" cy="2678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DAF32F-B45F-05AA-63EF-AA8722E6C33F}"/>
              </a:ext>
            </a:extLst>
          </p:cNvPr>
          <p:cNvSpPr/>
          <p:nvPr/>
        </p:nvSpPr>
        <p:spPr>
          <a:xfrm>
            <a:off x="11112689" y="4510599"/>
            <a:ext cx="508098" cy="2678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060557-8F95-E191-7B1A-0E8B2F926ED9}"/>
              </a:ext>
            </a:extLst>
          </p:cNvPr>
          <p:cNvSpPr/>
          <p:nvPr/>
        </p:nvSpPr>
        <p:spPr>
          <a:xfrm>
            <a:off x="7505699" y="2326425"/>
            <a:ext cx="1145521" cy="7501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9CAEA27E-3740-A5BE-FD7A-BE5E3754C5AC}"/>
              </a:ext>
            </a:extLst>
          </p:cNvPr>
          <p:cNvCxnSpPr>
            <a:cxnSpLocks/>
            <a:stCxn id="21" idx="0"/>
          </p:cNvCxnSpPr>
          <p:nvPr/>
        </p:nvCxnSpPr>
        <p:spPr>
          <a:xfrm rot="5400000" flipH="1" flipV="1">
            <a:off x="3600832" y="400702"/>
            <a:ext cx="321487" cy="239663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F227515-B9F8-FA5B-D025-F88C9127B7BA}"/>
              </a:ext>
            </a:extLst>
          </p:cNvPr>
          <p:cNvCxnSpPr>
            <a:cxnSpLocks/>
          </p:cNvCxnSpPr>
          <p:nvPr/>
        </p:nvCxnSpPr>
        <p:spPr>
          <a:xfrm>
            <a:off x="8651220" y="1590675"/>
            <a:ext cx="1869457" cy="66527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8D80B97-025C-3D65-DE34-5BC736DF7885}"/>
              </a:ext>
            </a:extLst>
          </p:cNvPr>
          <p:cNvCxnSpPr>
            <a:cxnSpLocks/>
            <a:stCxn id="16" idx="2"/>
          </p:cNvCxnSpPr>
          <p:nvPr/>
        </p:nvCxnSpPr>
        <p:spPr>
          <a:xfrm rot="5400000">
            <a:off x="9005176" y="4556413"/>
            <a:ext cx="622987" cy="222657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424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B968-A2A6-E882-0BE8-8A146537D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B2349-FEF6-9A47-07CB-4827A1C7FA6A}"/>
              </a:ext>
            </a:extLst>
          </p:cNvPr>
          <p:cNvSpPr>
            <a:spLocks noGrp="1"/>
          </p:cNvSpPr>
          <p:nvPr>
            <p:ph type="title"/>
          </p:nvPr>
        </p:nvSpPr>
        <p:spPr>
          <a:xfrm>
            <a:off x="346877" y="472950"/>
            <a:ext cx="10515600" cy="548640"/>
          </a:xfrm>
        </p:spPr>
        <p:txBody>
          <a:bodyPr>
            <a:normAutofit/>
          </a:bodyPr>
          <a:lstStyle/>
          <a:p>
            <a:r>
              <a:rPr lang="en-US" sz="3200" dirty="0"/>
              <a:t>Exposure Data: FDA CEDI Database</a:t>
            </a:r>
          </a:p>
        </p:txBody>
      </p:sp>
      <p:sp>
        <p:nvSpPr>
          <p:cNvPr id="4" name="Date Placeholder 3">
            <a:extLst>
              <a:ext uri="{FF2B5EF4-FFF2-40B4-BE49-F238E27FC236}">
                <a16:creationId xmlns:a16="http://schemas.microsoft.com/office/drawing/2014/main" id="{2DDEEE36-6B1F-FF66-F536-4B52F30D87FA}"/>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56B57A84-DC7A-8458-356F-E0BD38A22EDA}"/>
              </a:ext>
            </a:extLst>
          </p:cNvPr>
          <p:cNvSpPr>
            <a:spLocks noGrp="1"/>
          </p:cNvSpPr>
          <p:nvPr>
            <p:ph type="sldNum" sz="quarter" idx="12"/>
          </p:nvPr>
        </p:nvSpPr>
        <p:spPr/>
        <p:txBody>
          <a:bodyPr/>
          <a:lstStyle/>
          <a:p>
            <a:fld id="{2C451916-448D-084F-871F-01BF4E2B7E7A}" type="slidenum">
              <a:rPr lang="en-US" smtClean="0"/>
              <a:t>52</a:t>
            </a:fld>
            <a:endParaRPr lang="en-US"/>
          </a:p>
        </p:txBody>
      </p:sp>
      <p:sp>
        <p:nvSpPr>
          <p:cNvPr id="6" name="Footer Placeholder 5">
            <a:extLst>
              <a:ext uri="{FF2B5EF4-FFF2-40B4-BE49-F238E27FC236}">
                <a16:creationId xmlns:a16="http://schemas.microsoft.com/office/drawing/2014/main" id="{5DBF21E7-32BD-25A6-4EF5-64CD28BBF317}"/>
              </a:ext>
            </a:extLst>
          </p:cNvPr>
          <p:cNvSpPr>
            <a:spLocks noGrp="1"/>
          </p:cNvSpPr>
          <p:nvPr>
            <p:ph type="ftr" sz="quarter" idx="11"/>
          </p:nvPr>
        </p:nvSpPr>
        <p:spPr/>
        <p:txBody>
          <a:bodyPr/>
          <a:lstStyle/>
          <a:p>
            <a:r>
              <a:rPr lang="en-US"/>
              <a:t>Human Foods Program</a:t>
            </a:r>
            <a:endParaRPr lang="en-US" dirty="0"/>
          </a:p>
        </p:txBody>
      </p:sp>
      <p:pic>
        <p:nvPicPr>
          <p:cNvPr id="9" name="Picture 8" descr="Graphical user interface&#10;&#10;AI-generated content may be incorrect.">
            <a:extLst>
              <a:ext uri="{FF2B5EF4-FFF2-40B4-BE49-F238E27FC236}">
                <a16:creationId xmlns:a16="http://schemas.microsoft.com/office/drawing/2014/main" id="{99B3954F-FFC2-15FB-491D-E35AE1F84455}"/>
              </a:ext>
            </a:extLst>
          </p:cNvPr>
          <p:cNvPicPr>
            <a:picLocks noChangeAspect="1"/>
          </p:cNvPicPr>
          <p:nvPr/>
        </p:nvPicPr>
        <p:blipFill>
          <a:blip r:embed="rId2"/>
          <a:stretch>
            <a:fillRect/>
          </a:stretch>
        </p:blipFill>
        <p:spPr>
          <a:xfrm>
            <a:off x="6146824" y="1943966"/>
            <a:ext cx="5707717" cy="4097033"/>
          </a:xfrm>
          <a:prstGeom prst="rect">
            <a:avLst/>
          </a:prstGeom>
          <a:ln>
            <a:solidFill>
              <a:schemeClr val="bg1">
                <a:lumMod val="85000"/>
              </a:schemeClr>
            </a:solidFill>
          </a:ln>
        </p:spPr>
      </p:pic>
      <p:pic>
        <p:nvPicPr>
          <p:cNvPr id="11" name="Picture 10" descr="Graphical user interface, text, application&#10;&#10;AI-generated content may be incorrect.">
            <a:extLst>
              <a:ext uri="{FF2B5EF4-FFF2-40B4-BE49-F238E27FC236}">
                <a16:creationId xmlns:a16="http://schemas.microsoft.com/office/drawing/2014/main" id="{7D32F7E9-7E9C-D2C9-8E77-96A88CB13A72}"/>
              </a:ext>
            </a:extLst>
          </p:cNvPr>
          <p:cNvPicPr>
            <a:picLocks noChangeAspect="1"/>
          </p:cNvPicPr>
          <p:nvPr/>
        </p:nvPicPr>
        <p:blipFill>
          <a:blip r:embed="rId3"/>
          <a:stretch>
            <a:fillRect/>
          </a:stretch>
        </p:blipFill>
        <p:spPr>
          <a:xfrm>
            <a:off x="232246" y="1943966"/>
            <a:ext cx="5780558" cy="4097033"/>
          </a:xfrm>
          <a:prstGeom prst="rect">
            <a:avLst/>
          </a:prstGeom>
          <a:ln>
            <a:solidFill>
              <a:schemeClr val="bg1">
                <a:lumMod val="85000"/>
              </a:schemeClr>
            </a:solidFill>
          </a:ln>
        </p:spPr>
      </p:pic>
      <p:sp>
        <p:nvSpPr>
          <p:cNvPr id="12" name="TextBox 11">
            <a:extLst>
              <a:ext uri="{FF2B5EF4-FFF2-40B4-BE49-F238E27FC236}">
                <a16:creationId xmlns:a16="http://schemas.microsoft.com/office/drawing/2014/main" id="{DA277C4A-C57C-C212-D0D4-4B62FBF2DDC3}"/>
              </a:ext>
            </a:extLst>
          </p:cNvPr>
          <p:cNvSpPr txBox="1"/>
          <p:nvPr/>
        </p:nvSpPr>
        <p:spPr>
          <a:xfrm>
            <a:off x="2080306" y="1354240"/>
            <a:ext cx="6655989"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Be careful of units! ToCS needs mg/kg-BW/day.</a:t>
            </a:r>
          </a:p>
        </p:txBody>
      </p:sp>
      <p:cxnSp>
        <p:nvCxnSpPr>
          <p:cNvPr id="14" name="Connector: Elbow 13">
            <a:extLst>
              <a:ext uri="{FF2B5EF4-FFF2-40B4-BE49-F238E27FC236}">
                <a16:creationId xmlns:a16="http://schemas.microsoft.com/office/drawing/2014/main" id="{23F75108-8DC8-AFDA-1D5B-5F49DB59B777}"/>
              </a:ext>
            </a:extLst>
          </p:cNvPr>
          <p:cNvCxnSpPr>
            <a:stCxn id="12" idx="3"/>
          </p:cNvCxnSpPr>
          <p:nvPr/>
        </p:nvCxnSpPr>
        <p:spPr>
          <a:xfrm>
            <a:off x="8736295" y="1585073"/>
            <a:ext cx="663344" cy="1079469"/>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066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7A2D-7B0F-D884-A104-CBEA6F915D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8E486-D6ED-313F-DA85-ED8131BB1995}"/>
              </a:ext>
            </a:extLst>
          </p:cNvPr>
          <p:cNvSpPr>
            <a:spLocks noGrp="1"/>
          </p:cNvSpPr>
          <p:nvPr>
            <p:ph type="title"/>
          </p:nvPr>
        </p:nvSpPr>
        <p:spPr>
          <a:xfrm>
            <a:off x="346877" y="472950"/>
            <a:ext cx="10515600" cy="548640"/>
          </a:xfrm>
        </p:spPr>
        <p:txBody>
          <a:bodyPr>
            <a:normAutofit/>
          </a:bodyPr>
          <a:lstStyle/>
          <a:p>
            <a:r>
              <a:rPr lang="en-US" sz="3200" dirty="0"/>
              <a:t>Uploading a CSV File of Exposure Data</a:t>
            </a:r>
          </a:p>
        </p:txBody>
      </p:sp>
      <p:sp>
        <p:nvSpPr>
          <p:cNvPr id="4" name="Date Placeholder 3">
            <a:extLst>
              <a:ext uri="{FF2B5EF4-FFF2-40B4-BE49-F238E27FC236}">
                <a16:creationId xmlns:a16="http://schemas.microsoft.com/office/drawing/2014/main" id="{8D44A12B-3EC3-B1A5-8D9D-7AB614C888E3}"/>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B36DA039-558D-B897-CFC2-3DC5E271070B}"/>
              </a:ext>
            </a:extLst>
          </p:cNvPr>
          <p:cNvSpPr>
            <a:spLocks noGrp="1"/>
          </p:cNvSpPr>
          <p:nvPr>
            <p:ph type="sldNum" sz="quarter" idx="12"/>
          </p:nvPr>
        </p:nvSpPr>
        <p:spPr/>
        <p:txBody>
          <a:bodyPr/>
          <a:lstStyle/>
          <a:p>
            <a:fld id="{2C451916-448D-084F-871F-01BF4E2B7E7A}" type="slidenum">
              <a:rPr lang="en-US" smtClean="0"/>
              <a:t>53</a:t>
            </a:fld>
            <a:endParaRPr lang="en-US"/>
          </a:p>
        </p:txBody>
      </p:sp>
      <p:sp>
        <p:nvSpPr>
          <p:cNvPr id="6" name="Footer Placeholder 5">
            <a:extLst>
              <a:ext uri="{FF2B5EF4-FFF2-40B4-BE49-F238E27FC236}">
                <a16:creationId xmlns:a16="http://schemas.microsoft.com/office/drawing/2014/main" id="{03BCF8E1-E3B4-008B-E912-A0414F364784}"/>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99FA14E3-85B8-09CB-87A4-A9962B7E88FA}"/>
              </a:ext>
            </a:extLst>
          </p:cNvPr>
          <p:cNvPicPr>
            <a:picLocks noChangeAspect="1"/>
          </p:cNvPicPr>
          <p:nvPr/>
        </p:nvPicPr>
        <p:blipFill>
          <a:blip r:embed="rId2"/>
          <a:srcRect b="39972"/>
          <a:stretch>
            <a:fillRect/>
          </a:stretch>
        </p:blipFill>
        <p:spPr>
          <a:xfrm>
            <a:off x="513973" y="1267496"/>
            <a:ext cx="11164053" cy="3769635"/>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C88E34F8-36D7-5828-798D-DD5514AE7708}"/>
              </a:ext>
            </a:extLst>
          </p:cNvPr>
          <p:cNvSpPr/>
          <p:nvPr/>
        </p:nvSpPr>
        <p:spPr>
          <a:xfrm>
            <a:off x="713822" y="3586915"/>
            <a:ext cx="1191178" cy="2667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169919F-A463-26CA-7870-4A3E220F22D1}"/>
              </a:ext>
            </a:extLst>
          </p:cNvPr>
          <p:cNvCxnSpPr>
            <a:cxnSpLocks/>
          </p:cNvCxnSpPr>
          <p:nvPr/>
        </p:nvCxnSpPr>
        <p:spPr>
          <a:xfrm>
            <a:off x="1419225" y="3933825"/>
            <a:ext cx="0" cy="1276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FCAE6B-BF5A-0508-669A-C3D67AC4D779}"/>
              </a:ext>
            </a:extLst>
          </p:cNvPr>
          <p:cNvCxnSpPr>
            <a:cxnSpLocks/>
          </p:cNvCxnSpPr>
          <p:nvPr/>
        </p:nvCxnSpPr>
        <p:spPr>
          <a:xfrm>
            <a:off x="8505272" y="5037131"/>
            <a:ext cx="0" cy="3586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CF1C2A3-B19C-6A2C-73DA-70CE624842B8}"/>
              </a:ext>
            </a:extLst>
          </p:cNvPr>
          <p:cNvSpPr txBox="1"/>
          <p:nvPr/>
        </p:nvSpPr>
        <p:spPr>
          <a:xfrm>
            <a:off x="933451" y="5210175"/>
            <a:ext cx="3790949" cy="923330"/>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Downloadable folder with instructions for uploading exposure data CSV</a:t>
            </a:r>
          </a:p>
        </p:txBody>
      </p:sp>
      <p:sp>
        <p:nvSpPr>
          <p:cNvPr id="37" name="Rectangle 36">
            <a:extLst>
              <a:ext uri="{FF2B5EF4-FFF2-40B4-BE49-F238E27FC236}">
                <a16:creationId xmlns:a16="http://schemas.microsoft.com/office/drawing/2014/main" id="{79AD746B-8443-56AC-1DC7-31F5B7162AFE}"/>
              </a:ext>
            </a:extLst>
          </p:cNvPr>
          <p:cNvSpPr/>
          <p:nvPr/>
        </p:nvSpPr>
        <p:spPr>
          <a:xfrm>
            <a:off x="7981396" y="4006015"/>
            <a:ext cx="3553375" cy="1031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8A9D52F-D9A5-BD05-EF2E-60893C2B9924}"/>
              </a:ext>
            </a:extLst>
          </p:cNvPr>
          <p:cNvSpPr txBox="1"/>
          <p:nvPr/>
        </p:nvSpPr>
        <p:spPr>
          <a:xfrm>
            <a:off x="6686551" y="5395743"/>
            <a:ext cx="3914774"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Click ‘Browse’ to find and upload the CSV file of exposure data</a:t>
            </a:r>
          </a:p>
        </p:txBody>
      </p:sp>
    </p:spTree>
    <p:extLst>
      <p:ext uri="{BB962C8B-B14F-4D97-AF65-F5344CB8AC3E}">
        <p14:creationId xmlns:p14="http://schemas.microsoft.com/office/powerpoint/2010/main" val="3985940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4BCDA-87EC-AB91-33AA-CDD771B9A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5D41A-A2C4-03D2-A5C5-B3AE30AB4392}"/>
              </a:ext>
            </a:extLst>
          </p:cNvPr>
          <p:cNvSpPr>
            <a:spLocks noGrp="1"/>
          </p:cNvSpPr>
          <p:nvPr>
            <p:ph type="title"/>
          </p:nvPr>
        </p:nvSpPr>
        <p:spPr>
          <a:xfrm>
            <a:off x="346877" y="472950"/>
            <a:ext cx="10515600" cy="548640"/>
          </a:xfrm>
        </p:spPr>
        <p:txBody>
          <a:bodyPr>
            <a:normAutofit/>
          </a:bodyPr>
          <a:lstStyle/>
          <a:p>
            <a:r>
              <a:rPr lang="en-US" sz="3200" dirty="0"/>
              <a:t>Uploading a CSV File of Exposure Data</a:t>
            </a:r>
          </a:p>
        </p:txBody>
      </p:sp>
      <p:sp>
        <p:nvSpPr>
          <p:cNvPr id="4" name="Date Placeholder 3">
            <a:extLst>
              <a:ext uri="{FF2B5EF4-FFF2-40B4-BE49-F238E27FC236}">
                <a16:creationId xmlns:a16="http://schemas.microsoft.com/office/drawing/2014/main" id="{854E76E5-4CC7-5D6D-FFD7-D3E46FD18900}"/>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DB9603FB-D854-5D55-09EF-B2D34E8D26F1}"/>
              </a:ext>
            </a:extLst>
          </p:cNvPr>
          <p:cNvSpPr>
            <a:spLocks noGrp="1"/>
          </p:cNvSpPr>
          <p:nvPr>
            <p:ph type="sldNum" sz="quarter" idx="12"/>
          </p:nvPr>
        </p:nvSpPr>
        <p:spPr/>
        <p:txBody>
          <a:bodyPr/>
          <a:lstStyle/>
          <a:p>
            <a:fld id="{2C451916-448D-084F-871F-01BF4E2B7E7A}" type="slidenum">
              <a:rPr lang="en-US" smtClean="0"/>
              <a:t>54</a:t>
            </a:fld>
            <a:endParaRPr lang="en-US"/>
          </a:p>
        </p:txBody>
      </p:sp>
      <p:sp>
        <p:nvSpPr>
          <p:cNvPr id="6" name="Footer Placeholder 5">
            <a:extLst>
              <a:ext uri="{FF2B5EF4-FFF2-40B4-BE49-F238E27FC236}">
                <a16:creationId xmlns:a16="http://schemas.microsoft.com/office/drawing/2014/main" id="{47620617-D99A-FD9B-FE58-F3894B0835A0}"/>
              </a:ext>
            </a:extLst>
          </p:cNvPr>
          <p:cNvSpPr>
            <a:spLocks noGrp="1"/>
          </p:cNvSpPr>
          <p:nvPr>
            <p:ph type="ftr" sz="quarter" idx="11"/>
          </p:nvPr>
        </p:nvSpPr>
        <p:spPr/>
        <p:txBody>
          <a:bodyPr/>
          <a:lstStyle/>
          <a:p>
            <a:r>
              <a:rPr lang="en-US"/>
              <a:t>Human Foods Program</a:t>
            </a:r>
            <a:endParaRPr lang="en-US" dirty="0"/>
          </a:p>
        </p:txBody>
      </p:sp>
      <p:pic>
        <p:nvPicPr>
          <p:cNvPr id="7" name="Picture 6" descr="Table&#10;&#10;AI-generated content may be incorrect.">
            <a:extLst>
              <a:ext uri="{FF2B5EF4-FFF2-40B4-BE49-F238E27FC236}">
                <a16:creationId xmlns:a16="http://schemas.microsoft.com/office/drawing/2014/main" id="{9167DD1F-E69C-2B3B-64B6-EC68FCD7C4F9}"/>
              </a:ext>
            </a:extLst>
          </p:cNvPr>
          <p:cNvPicPr>
            <a:picLocks noChangeAspect="1"/>
          </p:cNvPicPr>
          <p:nvPr/>
        </p:nvPicPr>
        <p:blipFill>
          <a:blip r:embed="rId2"/>
          <a:stretch>
            <a:fillRect/>
          </a:stretch>
        </p:blipFill>
        <p:spPr>
          <a:xfrm>
            <a:off x="925503" y="4481100"/>
            <a:ext cx="3720675" cy="1224426"/>
          </a:xfrm>
          <a:prstGeom prst="rect">
            <a:avLst/>
          </a:prstGeom>
          <a:ln>
            <a:solidFill>
              <a:schemeClr val="bg1">
                <a:lumMod val="85000"/>
              </a:schemeClr>
            </a:solidFill>
          </a:ln>
        </p:spPr>
      </p:pic>
      <p:pic>
        <p:nvPicPr>
          <p:cNvPr id="9" name="Picture 8" descr="Graphical user interface, application, table&#10;&#10;AI-generated content may be incorrect.">
            <a:extLst>
              <a:ext uri="{FF2B5EF4-FFF2-40B4-BE49-F238E27FC236}">
                <a16:creationId xmlns:a16="http://schemas.microsoft.com/office/drawing/2014/main" id="{55DC9A99-C952-FF6E-426B-17E814F421D2}"/>
              </a:ext>
            </a:extLst>
          </p:cNvPr>
          <p:cNvPicPr>
            <a:picLocks noChangeAspect="1"/>
          </p:cNvPicPr>
          <p:nvPr/>
        </p:nvPicPr>
        <p:blipFill>
          <a:blip r:embed="rId3"/>
          <a:srcRect t="46128" b="14950"/>
          <a:stretch>
            <a:fillRect/>
          </a:stretch>
        </p:blipFill>
        <p:spPr>
          <a:xfrm>
            <a:off x="6096000" y="4234825"/>
            <a:ext cx="5387807" cy="1860609"/>
          </a:xfrm>
          <a:prstGeom prst="rect">
            <a:avLst/>
          </a:prstGeom>
          <a:ln>
            <a:solidFill>
              <a:schemeClr val="bg1">
                <a:lumMod val="85000"/>
              </a:schemeClr>
            </a:solidFill>
          </a:ln>
        </p:spPr>
      </p:pic>
      <p:pic>
        <p:nvPicPr>
          <p:cNvPr id="12" name="Picture 11" descr="Text, letter&#10;&#10;AI-generated content may be incorrect.">
            <a:extLst>
              <a:ext uri="{FF2B5EF4-FFF2-40B4-BE49-F238E27FC236}">
                <a16:creationId xmlns:a16="http://schemas.microsoft.com/office/drawing/2014/main" id="{ACDCBF56-04CC-A2C0-260E-620C9F0621ED}"/>
              </a:ext>
            </a:extLst>
          </p:cNvPr>
          <p:cNvPicPr>
            <a:picLocks noChangeAspect="1"/>
          </p:cNvPicPr>
          <p:nvPr/>
        </p:nvPicPr>
        <p:blipFill>
          <a:blip r:embed="rId4"/>
          <a:stretch>
            <a:fillRect/>
          </a:stretch>
        </p:blipFill>
        <p:spPr>
          <a:xfrm>
            <a:off x="6096000" y="1280650"/>
            <a:ext cx="5387807" cy="2758679"/>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A4C8CA5E-9745-4D1F-326E-EF886094D407}"/>
              </a:ext>
            </a:extLst>
          </p:cNvPr>
          <p:cNvPicPr>
            <a:picLocks noChangeAspect="1"/>
          </p:cNvPicPr>
          <p:nvPr/>
        </p:nvPicPr>
        <p:blipFill>
          <a:blip r:embed="rId5"/>
          <a:srcRect r="66673" b="56071"/>
          <a:stretch>
            <a:fillRect/>
          </a:stretch>
        </p:blipFill>
        <p:spPr>
          <a:xfrm>
            <a:off x="925503" y="1318122"/>
            <a:ext cx="3720675" cy="2758680"/>
          </a:xfrm>
          <a:prstGeom prst="rect">
            <a:avLst/>
          </a:prstGeom>
          <a:ln>
            <a:solidFill>
              <a:schemeClr val="bg1">
                <a:lumMod val="85000"/>
              </a:schemeClr>
            </a:solidFill>
          </a:ln>
        </p:spPr>
      </p:pic>
      <p:sp>
        <p:nvSpPr>
          <p:cNvPr id="14" name="Rectangle 13">
            <a:extLst>
              <a:ext uri="{FF2B5EF4-FFF2-40B4-BE49-F238E27FC236}">
                <a16:creationId xmlns:a16="http://schemas.microsoft.com/office/drawing/2014/main" id="{EE7985A3-CAF5-C156-5497-812E0F1AB990}"/>
              </a:ext>
            </a:extLst>
          </p:cNvPr>
          <p:cNvSpPr/>
          <p:nvPr/>
        </p:nvSpPr>
        <p:spPr>
          <a:xfrm>
            <a:off x="1095375" y="3648075"/>
            <a:ext cx="122872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62B6B1D-275E-D2C0-0130-9C9D6040A8A8}"/>
              </a:ext>
            </a:extLst>
          </p:cNvPr>
          <p:cNvCxnSpPr/>
          <p:nvPr/>
        </p:nvCxnSpPr>
        <p:spPr>
          <a:xfrm flipV="1">
            <a:off x="2400300" y="3838575"/>
            <a:ext cx="3581400" cy="876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B021B2-1633-B398-8660-CB1371570864}"/>
              </a:ext>
            </a:extLst>
          </p:cNvPr>
          <p:cNvCxnSpPr>
            <a:cxnSpLocks/>
          </p:cNvCxnSpPr>
          <p:nvPr/>
        </p:nvCxnSpPr>
        <p:spPr>
          <a:xfrm>
            <a:off x="3086104" y="5219700"/>
            <a:ext cx="28003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1490EA-2070-B2BB-0DB8-FEFF49F8ADFC}"/>
              </a:ext>
            </a:extLst>
          </p:cNvPr>
          <p:cNvCxnSpPr>
            <a:cxnSpLocks/>
          </p:cNvCxnSpPr>
          <p:nvPr/>
        </p:nvCxnSpPr>
        <p:spPr>
          <a:xfrm>
            <a:off x="1762125" y="4039329"/>
            <a:ext cx="0" cy="441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92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9FA31-AEB3-1E3E-C035-3A3D08B1E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51BB3-F779-3336-82BC-641DA17A85BE}"/>
              </a:ext>
            </a:extLst>
          </p:cNvPr>
          <p:cNvSpPr>
            <a:spLocks noGrp="1"/>
          </p:cNvSpPr>
          <p:nvPr>
            <p:ph type="title"/>
          </p:nvPr>
        </p:nvSpPr>
        <p:spPr>
          <a:xfrm>
            <a:off x="346877" y="472950"/>
            <a:ext cx="10515600" cy="548640"/>
          </a:xfrm>
        </p:spPr>
        <p:txBody>
          <a:bodyPr>
            <a:normAutofit/>
          </a:bodyPr>
          <a:lstStyle/>
          <a:p>
            <a:r>
              <a:rPr lang="en-US" sz="3200" dirty="0"/>
              <a:t>Uploading a CSV File of Exposure Data</a:t>
            </a:r>
          </a:p>
        </p:txBody>
      </p:sp>
      <p:sp>
        <p:nvSpPr>
          <p:cNvPr id="4" name="Date Placeholder 3">
            <a:extLst>
              <a:ext uri="{FF2B5EF4-FFF2-40B4-BE49-F238E27FC236}">
                <a16:creationId xmlns:a16="http://schemas.microsoft.com/office/drawing/2014/main" id="{EBE27E79-247E-D8DE-D9D0-82C277836E24}"/>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DD255396-A346-86C0-1BCC-FA34AC470757}"/>
              </a:ext>
            </a:extLst>
          </p:cNvPr>
          <p:cNvSpPr>
            <a:spLocks noGrp="1"/>
          </p:cNvSpPr>
          <p:nvPr>
            <p:ph type="sldNum" sz="quarter" idx="12"/>
          </p:nvPr>
        </p:nvSpPr>
        <p:spPr/>
        <p:txBody>
          <a:bodyPr/>
          <a:lstStyle/>
          <a:p>
            <a:fld id="{2C451916-448D-084F-871F-01BF4E2B7E7A}" type="slidenum">
              <a:rPr lang="en-US" smtClean="0"/>
              <a:t>55</a:t>
            </a:fld>
            <a:endParaRPr lang="en-US"/>
          </a:p>
        </p:txBody>
      </p:sp>
      <p:sp>
        <p:nvSpPr>
          <p:cNvPr id="6" name="Footer Placeholder 5">
            <a:extLst>
              <a:ext uri="{FF2B5EF4-FFF2-40B4-BE49-F238E27FC236}">
                <a16:creationId xmlns:a16="http://schemas.microsoft.com/office/drawing/2014/main" id="{7A6B6091-59A0-1043-C961-1B85EB8E93CE}"/>
              </a:ext>
            </a:extLst>
          </p:cNvPr>
          <p:cNvSpPr>
            <a:spLocks noGrp="1"/>
          </p:cNvSpPr>
          <p:nvPr>
            <p:ph type="ftr" sz="quarter" idx="11"/>
          </p:nvPr>
        </p:nvSpPr>
        <p:spPr/>
        <p:txBody>
          <a:bodyPr/>
          <a:lstStyle/>
          <a:p>
            <a:r>
              <a:rPr lang="en-US"/>
              <a:t>Human Foods Program</a:t>
            </a:r>
            <a:endParaRPr lang="en-US" dirty="0"/>
          </a:p>
        </p:txBody>
      </p:sp>
      <p:pic>
        <p:nvPicPr>
          <p:cNvPr id="9" name="Picture 8" descr="Graphical user interface, application, table&#10;&#10;AI-generated content may be incorrect.">
            <a:extLst>
              <a:ext uri="{FF2B5EF4-FFF2-40B4-BE49-F238E27FC236}">
                <a16:creationId xmlns:a16="http://schemas.microsoft.com/office/drawing/2014/main" id="{DA1F2718-A548-6ABF-950F-BDD39CD4741C}"/>
              </a:ext>
            </a:extLst>
          </p:cNvPr>
          <p:cNvPicPr>
            <a:picLocks noChangeAspect="1"/>
          </p:cNvPicPr>
          <p:nvPr/>
        </p:nvPicPr>
        <p:blipFill>
          <a:blip r:embed="rId2"/>
          <a:srcRect t="46128" b="14950"/>
          <a:stretch>
            <a:fillRect/>
          </a:stretch>
        </p:blipFill>
        <p:spPr>
          <a:xfrm>
            <a:off x="5137318" y="4092516"/>
            <a:ext cx="6368882" cy="2199410"/>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7681426D-6962-935E-FDCA-A04DE26EE3FA}"/>
              </a:ext>
            </a:extLst>
          </p:cNvPr>
          <p:cNvSpPr txBox="1"/>
          <p:nvPr/>
        </p:nvSpPr>
        <p:spPr>
          <a:xfrm>
            <a:off x="561975" y="1401682"/>
            <a:ext cx="1106805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Copy and paste the SampleExposureData.csv file into the location of choice and rename as desired.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Leave the column headers as is. Delete the entries in all other rows.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each chemical name that you will be simulating and their corresponding CAS numbers. These identifiers MUST match the names and CAS numbers from the preloaded list or uploaded chemical data.</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the upper, median, and lower exposure estimates (mg/kg-BW/day) as desired. There must be AT LEAST one exposure point per compound.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Save the CSV file.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Upload CSV file to ToCS interface.</a:t>
            </a:r>
          </a:p>
        </p:txBody>
      </p:sp>
    </p:spTree>
    <p:extLst>
      <p:ext uri="{BB962C8B-B14F-4D97-AF65-F5344CB8AC3E}">
        <p14:creationId xmlns:p14="http://schemas.microsoft.com/office/powerpoint/2010/main" val="2434993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F47C2-536A-B370-F7DA-C1F8C7AA4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C8ACD3-5E79-B3DA-030C-4643A1D7E457}"/>
              </a:ext>
            </a:extLst>
          </p:cNvPr>
          <p:cNvSpPr>
            <a:spLocks noGrp="1"/>
          </p:cNvSpPr>
          <p:nvPr>
            <p:ph type="ctrTitle"/>
          </p:nvPr>
        </p:nvSpPr>
        <p:spPr>
          <a:xfrm>
            <a:off x="908117" y="2063135"/>
            <a:ext cx="10249321" cy="2236722"/>
          </a:xfrm>
        </p:spPr>
        <p:txBody>
          <a:bodyPr>
            <a:normAutofit fontScale="90000"/>
          </a:bodyPr>
          <a:lstStyle/>
          <a:p>
            <a:pPr>
              <a:lnSpc>
                <a:spcPct val="111111"/>
              </a:lnSpc>
            </a:pPr>
            <a:r>
              <a:rPr lang="en-US" dirty="0">
                <a:latin typeface="Merriweather"/>
                <a:cs typeface="Arial"/>
              </a:rPr>
              <a:t>Session IV: Steady State Concentrations and Parameter Calculations Modules</a:t>
            </a:r>
            <a:endParaRPr lang="en-US" dirty="0"/>
          </a:p>
        </p:txBody>
      </p:sp>
      <p:sp>
        <p:nvSpPr>
          <p:cNvPr id="4" name="Slide Number Placeholder 3">
            <a:extLst>
              <a:ext uri="{FF2B5EF4-FFF2-40B4-BE49-F238E27FC236}">
                <a16:creationId xmlns:a16="http://schemas.microsoft.com/office/drawing/2014/main" id="{EEBE53D4-818F-91D5-D949-C6C7204D16F7}"/>
              </a:ext>
            </a:extLst>
          </p:cNvPr>
          <p:cNvSpPr>
            <a:spLocks noGrp="1"/>
          </p:cNvSpPr>
          <p:nvPr>
            <p:ph type="sldNum" sz="quarter" idx="12"/>
          </p:nvPr>
        </p:nvSpPr>
        <p:spPr/>
        <p:txBody>
          <a:bodyPr/>
          <a:lstStyle/>
          <a:p>
            <a:fld id="{2C451916-448D-084F-871F-01BF4E2B7E7A}" type="slidenum">
              <a:rPr lang="en-US" smtClean="0"/>
              <a:t>56</a:t>
            </a:fld>
            <a:endParaRPr lang="en-US"/>
          </a:p>
        </p:txBody>
      </p:sp>
      <p:sp>
        <p:nvSpPr>
          <p:cNvPr id="3" name="Footer Placeholder 2">
            <a:extLst>
              <a:ext uri="{FF2B5EF4-FFF2-40B4-BE49-F238E27FC236}">
                <a16:creationId xmlns:a16="http://schemas.microsoft.com/office/drawing/2014/main" id="{3598A796-E8E2-ECB3-992E-D3A3565191A7}"/>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82D73DBC-91BF-A4A4-22BB-9296033AEC1F}"/>
              </a:ext>
            </a:extLst>
          </p:cNvPr>
          <p:cNvSpPr>
            <a:spLocks noGrp="1"/>
          </p:cNvSpPr>
          <p:nvPr>
            <p:ph type="dt" sz="half" idx="10"/>
          </p:nvPr>
        </p:nvSpPr>
        <p:spPr/>
        <p:txBody>
          <a:bodyPr/>
          <a:lstStyle/>
          <a:p>
            <a:fld id="{7409306A-2F8B-44A8-B84C-4AEB9515768B}" type="datetime4">
              <a:rPr lang="en-US" smtClean="0"/>
              <a:t>September 15, 2025</a:t>
            </a:fld>
            <a:endParaRPr lang="en-US" dirty="0"/>
          </a:p>
        </p:txBody>
      </p:sp>
    </p:spTree>
    <p:extLst>
      <p:ext uri="{BB962C8B-B14F-4D97-AF65-F5344CB8AC3E}">
        <p14:creationId xmlns:p14="http://schemas.microsoft.com/office/powerpoint/2010/main" val="3210184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3CC2-2961-9D59-F855-92FE75183116}"/>
              </a:ext>
            </a:extLst>
          </p:cNvPr>
          <p:cNvSpPr>
            <a:spLocks noGrp="1"/>
          </p:cNvSpPr>
          <p:nvPr>
            <p:ph type="title"/>
          </p:nvPr>
        </p:nvSpPr>
        <p:spPr/>
        <p:txBody>
          <a:bodyPr/>
          <a:lstStyle/>
          <a:p>
            <a:r>
              <a:rPr lang="en-US" dirty="0"/>
              <a:t>Steady State Concentrations Module Overview</a:t>
            </a:r>
          </a:p>
        </p:txBody>
      </p:sp>
      <p:sp>
        <p:nvSpPr>
          <p:cNvPr id="4" name="Date Placeholder 3">
            <a:extLst>
              <a:ext uri="{FF2B5EF4-FFF2-40B4-BE49-F238E27FC236}">
                <a16:creationId xmlns:a16="http://schemas.microsoft.com/office/drawing/2014/main" id="{52B83767-2DFE-BDC0-5F5E-B2B1A7E03FFF}"/>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70C30B04-8517-2674-E41A-DB8BFDE96542}"/>
              </a:ext>
            </a:extLst>
          </p:cNvPr>
          <p:cNvSpPr>
            <a:spLocks noGrp="1"/>
          </p:cNvSpPr>
          <p:nvPr>
            <p:ph type="sldNum" sz="quarter" idx="12"/>
          </p:nvPr>
        </p:nvSpPr>
        <p:spPr/>
        <p:txBody>
          <a:bodyPr/>
          <a:lstStyle/>
          <a:p>
            <a:fld id="{2C451916-448D-084F-871F-01BF4E2B7E7A}" type="slidenum">
              <a:rPr lang="en-US" smtClean="0"/>
              <a:t>57</a:t>
            </a:fld>
            <a:endParaRPr lang="en-US"/>
          </a:p>
        </p:txBody>
      </p:sp>
      <p:sp>
        <p:nvSpPr>
          <p:cNvPr id="6" name="Footer Placeholder 5">
            <a:extLst>
              <a:ext uri="{FF2B5EF4-FFF2-40B4-BE49-F238E27FC236}">
                <a16:creationId xmlns:a16="http://schemas.microsoft.com/office/drawing/2014/main" id="{3EFD8C30-B238-0CF4-9283-023BD938E274}"/>
              </a:ext>
            </a:extLst>
          </p:cNvPr>
          <p:cNvSpPr>
            <a:spLocks noGrp="1"/>
          </p:cNvSpPr>
          <p:nvPr>
            <p:ph type="ftr" sz="quarter" idx="11"/>
          </p:nvPr>
        </p:nvSpPr>
        <p:spPr/>
        <p:txBody>
          <a:bodyPr/>
          <a:lstStyle/>
          <a:p>
            <a:r>
              <a:rPr lang="en-US"/>
              <a:t>Human Foods Program</a:t>
            </a:r>
            <a:endParaRPr lang="en-US" dirty="0"/>
          </a:p>
        </p:txBody>
      </p:sp>
      <p:sp>
        <p:nvSpPr>
          <p:cNvPr id="7" name="TextBox 6">
            <a:extLst>
              <a:ext uri="{FF2B5EF4-FFF2-40B4-BE49-F238E27FC236}">
                <a16:creationId xmlns:a16="http://schemas.microsoft.com/office/drawing/2014/main" id="{CE90FF1E-2285-6E32-17B2-74B22BC26705}"/>
              </a:ext>
            </a:extLst>
          </p:cNvPr>
          <p:cNvSpPr txBox="1"/>
          <p:nvPr/>
        </p:nvSpPr>
        <p:spPr>
          <a:xfrm>
            <a:off x="1068589" y="2212258"/>
            <a:ext cx="1291829" cy="369332"/>
          </a:xfrm>
          <a:prstGeom prst="rect">
            <a:avLst/>
          </a:prstGeom>
          <a:noFill/>
        </p:spPr>
        <p:txBody>
          <a:bodyPr wrap="none" rtlCol="0">
            <a:spAutoFit/>
          </a:bodyPr>
          <a:lstStyle/>
          <a:p>
            <a:r>
              <a:rPr lang="en-US" dirty="0"/>
              <a:t>background</a:t>
            </a:r>
          </a:p>
        </p:txBody>
      </p:sp>
    </p:spTree>
    <p:extLst>
      <p:ext uri="{BB962C8B-B14F-4D97-AF65-F5344CB8AC3E}">
        <p14:creationId xmlns:p14="http://schemas.microsoft.com/office/powerpoint/2010/main" val="33740236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A7873-3142-DE69-6577-ACFBEEC9EE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11B35-A120-BA5C-CBBE-7AA3A5BEFD1E}"/>
              </a:ext>
            </a:extLst>
          </p:cNvPr>
          <p:cNvSpPr>
            <a:spLocks noGrp="1"/>
          </p:cNvSpPr>
          <p:nvPr>
            <p:ph type="title"/>
          </p:nvPr>
        </p:nvSpPr>
        <p:spPr/>
        <p:txBody>
          <a:bodyPr/>
          <a:lstStyle/>
          <a:p>
            <a:r>
              <a:rPr lang="en-US" dirty="0"/>
              <a:t>Steady State Concentrations Module Overview</a:t>
            </a:r>
          </a:p>
        </p:txBody>
      </p:sp>
      <p:sp>
        <p:nvSpPr>
          <p:cNvPr id="4" name="Date Placeholder 3">
            <a:extLst>
              <a:ext uri="{FF2B5EF4-FFF2-40B4-BE49-F238E27FC236}">
                <a16:creationId xmlns:a16="http://schemas.microsoft.com/office/drawing/2014/main" id="{2D7413BD-4F55-532D-1B25-5E86F209ABD7}"/>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83CC30C3-C52F-4E7E-2619-BC742A2478FC}"/>
              </a:ext>
            </a:extLst>
          </p:cNvPr>
          <p:cNvSpPr>
            <a:spLocks noGrp="1"/>
          </p:cNvSpPr>
          <p:nvPr>
            <p:ph type="sldNum" sz="quarter" idx="12"/>
          </p:nvPr>
        </p:nvSpPr>
        <p:spPr/>
        <p:txBody>
          <a:bodyPr/>
          <a:lstStyle/>
          <a:p>
            <a:fld id="{2C451916-448D-084F-871F-01BF4E2B7E7A}" type="slidenum">
              <a:rPr lang="en-US" smtClean="0"/>
              <a:t>58</a:t>
            </a:fld>
            <a:endParaRPr lang="en-US"/>
          </a:p>
        </p:txBody>
      </p:sp>
      <p:sp>
        <p:nvSpPr>
          <p:cNvPr id="6" name="Footer Placeholder 5">
            <a:extLst>
              <a:ext uri="{FF2B5EF4-FFF2-40B4-BE49-F238E27FC236}">
                <a16:creationId xmlns:a16="http://schemas.microsoft.com/office/drawing/2014/main" id="{29869432-E96B-567F-9EE2-4B69C94FB08D}"/>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496194A6-9D78-35F6-10A5-A6CD8E439A96}"/>
              </a:ext>
            </a:extLst>
          </p:cNvPr>
          <p:cNvSpPr txBox="1"/>
          <p:nvPr/>
        </p:nvSpPr>
        <p:spPr>
          <a:xfrm>
            <a:off x="3490452" y="3038168"/>
            <a:ext cx="915635" cy="369332"/>
          </a:xfrm>
          <a:prstGeom prst="rect">
            <a:avLst/>
          </a:prstGeom>
          <a:noFill/>
        </p:spPr>
        <p:txBody>
          <a:bodyPr wrap="none" rtlCol="0">
            <a:spAutoFit/>
          </a:bodyPr>
          <a:lstStyle/>
          <a:p>
            <a:r>
              <a:rPr lang="en-US" dirty="0"/>
              <a:t>outputs</a:t>
            </a:r>
          </a:p>
        </p:txBody>
      </p:sp>
    </p:spTree>
    <p:extLst>
      <p:ext uri="{BB962C8B-B14F-4D97-AF65-F5344CB8AC3E}">
        <p14:creationId xmlns:p14="http://schemas.microsoft.com/office/powerpoint/2010/main" val="2878135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80FF-C1C4-7ADA-ED14-EF73A2B1A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975D0-97D9-ADEA-0E45-F44DEA1C5350}"/>
              </a:ext>
            </a:extLst>
          </p:cNvPr>
          <p:cNvSpPr>
            <a:spLocks noGrp="1"/>
          </p:cNvSpPr>
          <p:nvPr>
            <p:ph type="title"/>
          </p:nvPr>
        </p:nvSpPr>
        <p:spPr>
          <a:xfrm>
            <a:off x="342904" y="504660"/>
            <a:ext cx="10515600" cy="548640"/>
          </a:xfrm>
        </p:spPr>
        <p:txBody>
          <a:bodyPr/>
          <a:lstStyle/>
          <a:p>
            <a:r>
              <a:rPr lang="en-US" dirty="0"/>
              <a:t>Steady State Concentrations Module Inputs</a:t>
            </a:r>
          </a:p>
        </p:txBody>
      </p:sp>
      <p:sp>
        <p:nvSpPr>
          <p:cNvPr id="4" name="Date Placeholder 3">
            <a:extLst>
              <a:ext uri="{FF2B5EF4-FFF2-40B4-BE49-F238E27FC236}">
                <a16:creationId xmlns:a16="http://schemas.microsoft.com/office/drawing/2014/main" id="{0245832A-2F52-3508-0D71-9CF8E7DEA184}"/>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F8EF8DDE-45E9-E15D-7DC2-1CE61B149652}"/>
              </a:ext>
            </a:extLst>
          </p:cNvPr>
          <p:cNvSpPr>
            <a:spLocks noGrp="1"/>
          </p:cNvSpPr>
          <p:nvPr>
            <p:ph type="sldNum" sz="quarter" idx="12"/>
          </p:nvPr>
        </p:nvSpPr>
        <p:spPr/>
        <p:txBody>
          <a:bodyPr/>
          <a:lstStyle/>
          <a:p>
            <a:fld id="{2C451916-448D-084F-871F-01BF4E2B7E7A}" type="slidenum">
              <a:rPr lang="en-US" smtClean="0"/>
              <a:t>59</a:t>
            </a:fld>
            <a:endParaRPr lang="en-US"/>
          </a:p>
        </p:txBody>
      </p:sp>
      <p:sp>
        <p:nvSpPr>
          <p:cNvPr id="6" name="Footer Placeholder 5">
            <a:extLst>
              <a:ext uri="{FF2B5EF4-FFF2-40B4-BE49-F238E27FC236}">
                <a16:creationId xmlns:a16="http://schemas.microsoft.com/office/drawing/2014/main" id="{7735937E-A5A1-D923-D062-4233810218FA}"/>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BC86B6E9-B866-B9D1-2726-C76347377EFB}"/>
              </a:ext>
            </a:extLst>
          </p:cNvPr>
          <p:cNvSpPr txBox="1"/>
          <p:nvPr/>
        </p:nvSpPr>
        <p:spPr>
          <a:xfrm>
            <a:off x="724684" y="1637378"/>
            <a:ext cx="5912089" cy="3477875"/>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Model selection</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Dosing amount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p:txBody>
      </p:sp>
      <p:sp>
        <p:nvSpPr>
          <p:cNvPr id="9" name="TextBox 8">
            <a:extLst>
              <a:ext uri="{FF2B5EF4-FFF2-40B4-BE49-F238E27FC236}">
                <a16:creationId xmlns:a16="http://schemas.microsoft.com/office/drawing/2014/main" id="{7EB2B782-4F46-726A-704B-39EC9C83EBE0}"/>
              </a:ext>
            </a:extLst>
          </p:cNvPr>
          <p:cNvSpPr txBox="1"/>
          <p:nvPr/>
        </p:nvSpPr>
        <p:spPr>
          <a:xfrm>
            <a:off x="6915935" y="1637378"/>
            <a:ext cx="4810125" cy="409342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 concentration type (plasma, blood), and tissue compartment</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Tree>
    <p:extLst>
      <p:ext uri="{BB962C8B-B14F-4D97-AF65-F5344CB8AC3E}">
        <p14:creationId xmlns:p14="http://schemas.microsoft.com/office/powerpoint/2010/main" val="3274144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596AA-F43A-4049-9A2A-0AC1469DBBF4}"/>
              </a:ext>
            </a:extLst>
          </p:cNvPr>
          <p:cNvSpPr>
            <a:spLocks noGrp="1"/>
          </p:cNvSpPr>
          <p:nvPr>
            <p:ph type="title"/>
          </p:nvPr>
        </p:nvSpPr>
        <p:spPr/>
        <p:txBody>
          <a:bodyPr/>
          <a:lstStyle/>
          <a:p>
            <a:r>
              <a:rPr lang="en-US" dirty="0">
                <a:latin typeface="Merriweather"/>
                <a:cs typeface="Arial"/>
              </a:rPr>
              <a:t>ToCS Outputs</a:t>
            </a:r>
            <a:endParaRPr lang="en-US" dirty="0"/>
          </a:p>
        </p:txBody>
      </p:sp>
      <p:sp>
        <p:nvSpPr>
          <p:cNvPr id="6" name="Slide Number Placeholder 5">
            <a:extLst>
              <a:ext uri="{FF2B5EF4-FFF2-40B4-BE49-F238E27FC236}">
                <a16:creationId xmlns:a16="http://schemas.microsoft.com/office/drawing/2014/main" id="{E2CAB14F-E00F-49F2-81C3-7F894A443801}"/>
              </a:ext>
            </a:extLst>
          </p:cNvPr>
          <p:cNvSpPr>
            <a:spLocks noGrp="1"/>
          </p:cNvSpPr>
          <p:nvPr>
            <p:ph type="sldNum" sz="quarter" idx="12"/>
          </p:nvPr>
        </p:nvSpPr>
        <p:spPr/>
        <p:txBody>
          <a:bodyPr/>
          <a:lstStyle/>
          <a:p>
            <a:fld id="{2C451916-448D-084F-871F-01BF4E2B7E7A}" type="slidenum">
              <a:rPr lang="en-US" smtClean="0"/>
              <a:t>6</a:t>
            </a:fld>
            <a:endParaRPr lang="en-US"/>
          </a:p>
        </p:txBody>
      </p:sp>
      <p:sp>
        <p:nvSpPr>
          <p:cNvPr id="5" name="Footer Placeholder 4">
            <a:extLst>
              <a:ext uri="{FF2B5EF4-FFF2-40B4-BE49-F238E27FC236}">
                <a16:creationId xmlns:a16="http://schemas.microsoft.com/office/drawing/2014/main" id="{F1E53EDD-C2AB-4C10-B062-673D83518DAB}"/>
              </a:ext>
            </a:extLst>
          </p:cNvPr>
          <p:cNvSpPr>
            <a:spLocks noGrp="1"/>
          </p:cNvSpPr>
          <p:nvPr>
            <p:ph type="ftr" sz="quarter" idx="11"/>
          </p:nvPr>
        </p:nvSpPr>
        <p:spPr/>
        <p:txBody>
          <a:bodyPr/>
          <a:lstStyle/>
          <a:p>
            <a:r>
              <a:rPr lang="en-US"/>
              <a:t>Human Foods Program</a:t>
            </a:r>
            <a:endParaRPr lang="en-US" dirty="0"/>
          </a:p>
        </p:txBody>
      </p:sp>
      <p:sp>
        <p:nvSpPr>
          <p:cNvPr id="7" name="Date Placeholder 6">
            <a:extLst>
              <a:ext uri="{FF2B5EF4-FFF2-40B4-BE49-F238E27FC236}">
                <a16:creationId xmlns:a16="http://schemas.microsoft.com/office/drawing/2014/main" id="{8CB06AE3-7CA9-494A-9355-6DF0A88B21B3}"/>
              </a:ext>
            </a:extLst>
          </p:cNvPr>
          <p:cNvSpPr>
            <a:spLocks noGrp="1"/>
          </p:cNvSpPr>
          <p:nvPr>
            <p:ph type="dt" sz="half" idx="10"/>
          </p:nvPr>
        </p:nvSpPr>
        <p:spPr/>
        <p:txBody>
          <a:bodyPr/>
          <a:lstStyle/>
          <a:p>
            <a:fld id="{295EEA8B-2E00-4A82-B922-88A898205188}" type="datetime4">
              <a:rPr lang="en-US" smtClean="0"/>
              <a:t>September 15, 2025</a:t>
            </a:fld>
            <a:endParaRPr lang="en-US"/>
          </a:p>
        </p:txBody>
      </p:sp>
      <p:graphicFrame>
        <p:nvGraphicFramePr>
          <p:cNvPr id="12" name="Table 11">
            <a:extLst>
              <a:ext uri="{FF2B5EF4-FFF2-40B4-BE49-F238E27FC236}">
                <a16:creationId xmlns:a16="http://schemas.microsoft.com/office/drawing/2014/main" id="{F3EE0854-0A3C-7038-9713-0765A3FE466D}"/>
              </a:ext>
            </a:extLst>
          </p:cNvPr>
          <p:cNvGraphicFramePr>
            <a:graphicFrameLocks noGrp="1"/>
          </p:cNvGraphicFramePr>
          <p:nvPr>
            <p:extLst>
              <p:ext uri="{D42A27DB-BD31-4B8C-83A1-F6EECF244321}">
                <p14:modId xmlns:p14="http://schemas.microsoft.com/office/powerpoint/2010/main" val="1387614190"/>
              </p:ext>
            </p:extLst>
          </p:nvPr>
        </p:nvGraphicFramePr>
        <p:xfrm>
          <a:off x="616857" y="1871000"/>
          <a:ext cx="10987314" cy="3698308"/>
        </p:xfrm>
        <a:graphic>
          <a:graphicData uri="http://schemas.openxmlformats.org/drawingml/2006/table">
            <a:tbl>
              <a:tblPr firstRow="1" bandRow="1">
                <a:tableStyleId>{5C22544A-7EE6-4342-B048-85BDC9FD1C3A}</a:tableStyleId>
              </a:tblPr>
              <a:tblGrid>
                <a:gridCol w="5479143">
                  <a:extLst>
                    <a:ext uri="{9D8B030D-6E8A-4147-A177-3AD203B41FA5}">
                      <a16:colId xmlns:a16="http://schemas.microsoft.com/office/drawing/2014/main" val="3220836768"/>
                    </a:ext>
                  </a:extLst>
                </a:gridCol>
                <a:gridCol w="5508171">
                  <a:extLst>
                    <a:ext uri="{9D8B030D-6E8A-4147-A177-3AD203B41FA5}">
                      <a16:colId xmlns:a16="http://schemas.microsoft.com/office/drawing/2014/main" val="3613787567"/>
                    </a:ext>
                  </a:extLst>
                </a:gridCol>
              </a:tblGrid>
              <a:tr h="1849154">
                <a:tc>
                  <a:txBody>
                    <a:bodyPr/>
                    <a:lstStyle/>
                    <a:p>
                      <a:pPr algn="ctr"/>
                      <a:r>
                        <a:rPr lang="en-US" dirty="0">
                          <a:solidFill>
                            <a:schemeClr val="tx1"/>
                          </a:solidFill>
                        </a:rPr>
                        <a:t>Concentration-Time Profiles Module</a:t>
                      </a:r>
                    </a:p>
                    <a:p>
                      <a:endParaRPr lang="en-US" dirty="0">
                        <a:solidFill>
                          <a:schemeClr val="tx1"/>
                        </a:solidFill>
                      </a:endParaRPr>
                    </a:p>
                    <a:p>
                      <a:pPr marL="285750" indent="-285750">
                        <a:buFont typeface="Arial" panose="020B0604020202020204" pitchFamily="34" charset="0"/>
                        <a:buChar char="•"/>
                      </a:pPr>
                      <a:r>
                        <a:rPr lang="en-US" b="0" dirty="0">
                          <a:solidFill>
                            <a:schemeClr val="tx1"/>
                          </a:solidFill>
                        </a:rPr>
                        <a:t>ADME time course data </a:t>
                      </a:r>
                      <a:br>
                        <a:rPr lang="en-US" b="0" dirty="0">
                          <a:solidFill>
                            <a:schemeClr val="tx1"/>
                          </a:solidFill>
                        </a:rPr>
                      </a:br>
                      <a:r>
                        <a:rPr lang="en-US" b="0" dirty="0">
                          <a:solidFill>
                            <a:schemeClr val="tx1"/>
                          </a:solidFill>
                        </a:rPr>
                        <a:t>(Amounts and concentrations over time)</a:t>
                      </a:r>
                    </a:p>
                    <a:p>
                      <a:pPr marL="285750" indent="-285750">
                        <a:buFont typeface="Arial" panose="020B0604020202020204" pitchFamily="34" charset="0"/>
                        <a:buChar char="•"/>
                      </a:pPr>
                      <a:r>
                        <a:rPr lang="en-US" b="0" dirty="0">
                          <a:solidFill>
                            <a:schemeClr val="tx1"/>
                          </a:solidFill>
                        </a:rPr>
                        <a:t>Summary statistics (</a:t>
                      </a:r>
                      <a:r>
                        <a:rPr lang="en-US" b="0" dirty="0" err="1">
                          <a:solidFill>
                            <a:schemeClr val="tx1"/>
                          </a:solidFill>
                        </a:rPr>
                        <a:t>Tmax</a:t>
                      </a:r>
                      <a:r>
                        <a:rPr lang="en-US" b="0" dirty="0">
                          <a:solidFill>
                            <a:schemeClr val="tx1"/>
                          </a:solidFill>
                        </a:rPr>
                        <a:t>, Cmax, and AUC)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tx1"/>
                          </a:solidFill>
                        </a:rPr>
                        <a:t>Steady State Concentrations Module</a:t>
                      </a:r>
                    </a:p>
                    <a:p>
                      <a:endParaRPr lang="en-US" dirty="0">
                        <a:solidFill>
                          <a:schemeClr val="tx1"/>
                        </a:solidFill>
                      </a:endParaRPr>
                    </a:p>
                    <a:p>
                      <a:pPr marL="285750" indent="-285750">
                        <a:buFont typeface="Arial" panose="020B0604020202020204" pitchFamily="34" charset="0"/>
                        <a:buChar char="•"/>
                      </a:pPr>
                      <a:r>
                        <a:rPr lang="en-US" b="0" dirty="0">
                          <a:solidFill>
                            <a:schemeClr val="tx1"/>
                          </a:solidFill>
                        </a:rPr>
                        <a:t>Analytical steady state in desired concentration/tissue</a:t>
                      </a:r>
                    </a:p>
                    <a:p>
                      <a:pPr marL="285750" indent="-285750">
                        <a:buFont typeface="Arial" panose="020B0604020202020204" pitchFamily="34" charset="0"/>
                        <a:buChar char="•"/>
                      </a:pPr>
                      <a:r>
                        <a:rPr lang="en-US" b="0" dirty="0">
                          <a:solidFill>
                            <a:schemeClr val="tx1"/>
                          </a:solidFill>
                        </a:rPr>
                        <a:t>Estimate of the time (days) it takes to reach steady state behavior following constant oral dosing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528104863"/>
                  </a:ext>
                </a:extLst>
              </a:tr>
              <a:tr h="1849154">
                <a:tc>
                  <a:txBody>
                    <a:bodyPr/>
                    <a:lstStyle/>
                    <a:p>
                      <a:pPr algn="ctr"/>
                      <a:r>
                        <a:rPr lang="en-US" b="1" dirty="0">
                          <a:solidFill>
                            <a:schemeClr val="tx1"/>
                          </a:solidFill>
                        </a:rPr>
                        <a:t>In Vitro to In Vivo Extrapolation (IVIVE) Module</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OEDs (the external dose needed to produce the internal bioactive conc.) compared with exposure data (if provided by the user)</a:t>
                      </a:r>
                    </a:p>
                    <a:p>
                      <a:pPr marL="285750" indent="-285750">
                        <a:buFont typeface="Arial" panose="020B0604020202020204" pitchFamily="34" charset="0"/>
                        <a:buChar char="•"/>
                      </a:pPr>
                      <a:r>
                        <a:rPr lang="en-US" dirty="0">
                          <a:solidFill>
                            <a:schemeClr val="tx1"/>
                          </a:solidFill>
                        </a:rPr>
                        <a:t>BERs if exposure data is provided by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b="1" dirty="0">
                          <a:solidFill>
                            <a:schemeClr val="tx1"/>
                          </a:solidFill>
                        </a:rPr>
                        <a:t>Parameter Calculations Module</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Toxicokinetic parameters (half-life, total plasma clearance, elimination rate, volume of distribution)</a:t>
                      </a:r>
                    </a:p>
                    <a:p>
                      <a:pPr marL="285750" indent="-285750">
                        <a:buFont typeface="Arial" panose="020B0604020202020204" pitchFamily="34" charset="0"/>
                        <a:buChar char="•"/>
                      </a:pPr>
                      <a:r>
                        <a:rPr lang="en-US" dirty="0">
                          <a:solidFill>
                            <a:schemeClr val="tx1"/>
                          </a:solidFill>
                        </a:rPr>
                        <a:t>Partition coefficients in different tissues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499151742"/>
                  </a:ext>
                </a:extLst>
              </a:tr>
            </a:tbl>
          </a:graphicData>
        </a:graphic>
      </p:graphicFrame>
      <p:sp>
        <p:nvSpPr>
          <p:cNvPr id="3" name="TextBox 2">
            <a:extLst>
              <a:ext uri="{FF2B5EF4-FFF2-40B4-BE49-F238E27FC236}">
                <a16:creationId xmlns:a16="http://schemas.microsoft.com/office/drawing/2014/main" id="{6E4F8C4A-97AF-7581-1138-41B430992E97}"/>
              </a:ext>
            </a:extLst>
          </p:cNvPr>
          <p:cNvSpPr txBox="1"/>
          <p:nvPr/>
        </p:nvSpPr>
        <p:spPr>
          <a:xfrm>
            <a:off x="602343" y="5628170"/>
            <a:ext cx="10987314" cy="523220"/>
          </a:xfrm>
          <a:prstGeom prst="rect">
            <a:avLst/>
          </a:prstGeom>
          <a:noFill/>
        </p:spPr>
        <p:txBody>
          <a:bodyPr wrap="square" rtlCol="0">
            <a:spAutoFit/>
          </a:bodyPr>
          <a:lstStyle/>
          <a:p>
            <a:r>
              <a:rPr lang="en-US" sz="1400" dirty="0"/>
              <a:t>Abbreviations: ADME – absorption, distribution, metabolism, excretion; Cmax – maximal concentration; </a:t>
            </a:r>
            <a:r>
              <a:rPr lang="en-US" sz="1400" dirty="0" err="1"/>
              <a:t>Tmax</a:t>
            </a:r>
            <a:r>
              <a:rPr lang="en-US" sz="1400" dirty="0"/>
              <a:t> – time to Cmax; AUC – area under the curve; OED – oral equivalent dose; BER – bioactivity exposure ratio</a:t>
            </a:r>
          </a:p>
        </p:txBody>
      </p:sp>
    </p:spTree>
    <p:extLst>
      <p:ext uri="{BB962C8B-B14F-4D97-AF65-F5344CB8AC3E}">
        <p14:creationId xmlns:p14="http://schemas.microsoft.com/office/powerpoint/2010/main" val="4193795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44C73-D292-27C1-5BA7-6BB304933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3EDD4-9A37-3E10-7EEF-3E5818AE9311}"/>
              </a:ext>
            </a:extLst>
          </p:cNvPr>
          <p:cNvSpPr>
            <a:spLocks noGrp="1"/>
          </p:cNvSpPr>
          <p:nvPr>
            <p:ph type="title"/>
          </p:nvPr>
        </p:nvSpPr>
        <p:spPr/>
        <p:txBody>
          <a:bodyPr/>
          <a:lstStyle/>
          <a:p>
            <a:r>
              <a:rPr lang="en-US" dirty="0"/>
              <a:t>Parameter Calculations Module Overview</a:t>
            </a:r>
          </a:p>
        </p:txBody>
      </p:sp>
      <p:sp>
        <p:nvSpPr>
          <p:cNvPr id="4" name="Date Placeholder 3">
            <a:extLst>
              <a:ext uri="{FF2B5EF4-FFF2-40B4-BE49-F238E27FC236}">
                <a16:creationId xmlns:a16="http://schemas.microsoft.com/office/drawing/2014/main" id="{2761AADE-CB14-9FF2-B972-C26582964F89}"/>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C394DB69-B775-8526-EAF4-56A72D97CCCB}"/>
              </a:ext>
            </a:extLst>
          </p:cNvPr>
          <p:cNvSpPr>
            <a:spLocks noGrp="1"/>
          </p:cNvSpPr>
          <p:nvPr>
            <p:ph type="sldNum" sz="quarter" idx="12"/>
          </p:nvPr>
        </p:nvSpPr>
        <p:spPr/>
        <p:txBody>
          <a:bodyPr/>
          <a:lstStyle/>
          <a:p>
            <a:fld id="{2C451916-448D-084F-871F-01BF4E2B7E7A}" type="slidenum">
              <a:rPr lang="en-US" smtClean="0"/>
              <a:t>60</a:t>
            </a:fld>
            <a:endParaRPr lang="en-US"/>
          </a:p>
        </p:txBody>
      </p:sp>
      <p:sp>
        <p:nvSpPr>
          <p:cNvPr id="6" name="Footer Placeholder 5">
            <a:extLst>
              <a:ext uri="{FF2B5EF4-FFF2-40B4-BE49-F238E27FC236}">
                <a16:creationId xmlns:a16="http://schemas.microsoft.com/office/drawing/2014/main" id="{4C2DA5AC-8F0E-90A6-26F7-AE46DA219C9C}"/>
              </a:ext>
            </a:extLst>
          </p:cNvPr>
          <p:cNvSpPr>
            <a:spLocks noGrp="1"/>
          </p:cNvSpPr>
          <p:nvPr>
            <p:ph type="ftr" sz="quarter" idx="11"/>
          </p:nvPr>
        </p:nvSpPr>
        <p:spPr/>
        <p:txBody>
          <a:bodyPr/>
          <a:lstStyle/>
          <a:p>
            <a:r>
              <a:rPr lang="en-US"/>
              <a:t>Human Foods Program</a:t>
            </a:r>
            <a:endParaRPr lang="en-US" dirty="0"/>
          </a:p>
        </p:txBody>
      </p:sp>
      <p:sp>
        <p:nvSpPr>
          <p:cNvPr id="7" name="TextBox 6">
            <a:extLst>
              <a:ext uri="{FF2B5EF4-FFF2-40B4-BE49-F238E27FC236}">
                <a16:creationId xmlns:a16="http://schemas.microsoft.com/office/drawing/2014/main" id="{0410E952-58E7-FDAA-1348-45C2E8E9F5F7}"/>
              </a:ext>
            </a:extLst>
          </p:cNvPr>
          <p:cNvSpPr txBox="1"/>
          <p:nvPr/>
        </p:nvSpPr>
        <p:spPr>
          <a:xfrm>
            <a:off x="4306529" y="3156155"/>
            <a:ext cx="1291829" cy="369332"/>
          </a:xfrm>
          <a:prstGeom prst="rect">
            <a:avLst/>
          </a:prstGeom>
          <a:noFill/>
        </p:spPr>
        <p:txBody>
          <a:bodyPr wrap="none" rtlCol="0">
            <a:spAutoFit/>
          </a:bodyPr>
          <a:lstStyle/>
          <a:p>
            <a:r>
              <a:rPr lang="en-US" dirty="0"/>
              <a:t>background</a:t>
            </a:r>
          </a:p>
        </p:txBody>
      </p:sp>
    </p:spTree>
    <p:extLst>
      <p:ext uri="{BB962C8B-B14F-4D97-AF65-F5344CB8AC3E}">
        <p14:creationId xmlns:p14="http://schemas.microsoft.com/office/powerpoint/2010/main" val="1050063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A4DBB-4AE7-1DBF-DE87-C9E41C61D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3D34E1-F486-C6F4-D1C3-5AA9214D97E7}"/>
              </a:ext>
            </a:extLst>
          </p:cNvPr>
          <p:cNvSpPr>
            <a:spLocks noGrp="1"/>
          </p:cNvSpPr>
          <p:nvPr>
            <p:ph type="title"/>
          </p:nvPr>
        </p:nvSpPr>
        <p:spPr/>
        <p:txBody>
          <a:bodyPr/>
          <a:lstStyle/>
          <a:p>
            <a:r>
              <a:rPr lang="en-US" dirty="0"/>
              <a:t>Parameter Calculations Module Overview</a:t>
            </a:r>
          </a:p>
        </p:txBody>
      </p:sp>
      <p:sp>
        <p:nvSpPr>
          <p:cNvPr id="4" name="Date Placeholder 3">
            <a:extLst>
              <a:ext uri="{FF2B5EF4-FFF2-40B4-BE49-F238E27FC236}">
                <a16:creationId xmlns:a16="http://schemas.microsoft.com/office/drawing/2014/main" id="{9161B1C5-3480-882E-7710-5A776FDDEC37}"/>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74B27458-EFEB-7857-7F37-1E35F9DF7920}"/>
              </a:ext>
            </a:extLst>
          </p:cNvPr>
          <p:cNvSpPr>
            <a:spLocks noGrp="1"/>
          </p:cNvSpPr>
          <p:nvPr>
            <p:ph type="sldNum" sz="quarter" idx="12"/>
          </p:nvPr>
        </p:nvSpPr>
        <p:spPr/>
        <p:txBody>
          <a:bodyPr/>
          <a:lstStyle/>
          <a:p>
            <a:fld id="{2C451916-448D-084F-871F-01BF4E2B7E7A}" type="slidenum">
              <a:rPr lang="en-US" smtClean="0"/>
              <a:t>61</a:t>
            </a:fld>
            <a:endParaRPr lang="en-US"/>
          </a:p>
        </p:txBody>
      </p:sp>
      <p:sp>
        <p:nvSpPr>
          <p:cNvPr id="6" name="Footer Placeholder 5">
            <a:extLst>
              <a:ext uri="{FF2B5EF4-FFF2-40B4-BE49-F238E27FC236}">
                <a16:creationId xmlns:a16="http://schemas.microsoft.com/office/drawing/2014/main" id="{0D244217-97EC-84FB-27E5-BFBF1D687423}"/>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C576B6DD-F1E5-112E-C9DA-A0CAE773C117}"/>
              </a:ext>
            </a:extLst>
          </p:cNvPr>
          <p:cNvSpPr txBox="1"/>
          <p:nvPr/>
        </p:nvSpPr>
        <p:spPr>
          <a:xfrm>
            <a:off x="3490452" y="3038168"/>
            <a:ext cx="915635" cy="369332"/>
          </a:xfrm>
          <a:prstGeom prst="rect">
            <a:avLst/>
          </a:prstGeom>
          <a:noFill/>
        </p:spPr>
        <p:txBody>
          <a:bodyPr wrap="none" rtlCol="0">
            <a:spAutoFit/>
          </a:bodyPr>
          <a:lstStyle/>
          <a:p>
            <a:r>
              <a:rPr lang="en-US" dirty="0"/>
              <a:t>outputs</a:t>
            </a:r>
          </a:p>
        </p:txBody>
      </p:sp>
    </p:spTree>
    <p:extLst>
      <p:ext uri="{BB962C8B-B14F-4D97-AF65-F5344CB8AC3E}">
        <p14:creationId xmlns:p14="http://schemas.microsoft.com/office/powerpoint/2010/main" val="2715311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A5E7-8979-6340-8E5E-50F61792E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E8372-8A97-F511-1CE0-30828BF5453C}"/>
              </a:ext>
            </a:extLst>
          </p:cNvPr>
          <p:cNvSpPr>
            <a:spLocks noGrp="1"/>
          </p:cNvSpPr>
          <p:nvPr>
            <p:ph type="title"/>
          </p:nvPr>
        </p:nvSpPr>
        <p:spPr>
          <a:xfrm>
            <a:off x="342904" y="504660"/>
            <a:ext cx="10515600" cy="548640"/>
          </a:xfrm>
        </p:spPr>
        <p:txBody>
          <a:bodyPr/>
          <a:lstStyle/>
          <a:p>
            <a:r>
              <a:rPr lang="en-US" dirty="0"/>
              <a:t>Parameter Calculations Module Inputs</a:t>
            </a:r>
          </a:p>
        </p:txBody>
      </p:sp>
      <p:sp>
        <p:nvSpPr>
          <p:cNvPr id="4" name="Date Placeholder 3">
            <a:extLst>
              <a:ext uri="{FF2B5EF4-FFF2-40B4-BE49-F238E27FC236}">
                <a16:creationId xmlns:a16="http://schemas.microsoft.com/office/drawing/2014/main" id="{F6CBA63E-9299-E89E-9C99-3998403B8EF0}"/>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99F7F116-3301-C72D-F23E-BFDD3C6352F2}"/>
              </a:ext>
            </a:extLst>
          </p:cNvPr>
          <p:cNvSpPr>
            <a:spLocks noGrp="1"/>
          </p:cNvSpPr>
          <p:nvPr>
            <p:ph type="sldNum" sz="quarter" idx="12"/>
          </p:nvPr>
        </p:nvSpPr>
        <p:spPr/>
        <p:txBody>
          <a:bodyPr/>
          <a:lstStyle/>
          <a:p>
            <a:fld id="{2C451916-448D-084F-871F-01BF4E2B7E7A}" type="slidenum">
              <a:rPr lang="en-US" smtClean="0"/>
              <a:t>62</a:t>
            </a:fld>
            <a:endParaRPr lang="en-US"/>
          </a:p>
        </p:txBody>
      </p:sp>
      <p:sp>
        <p:nvSpPr>
          <p:cNvPr id="6" name="Footer Placeholder 5">
            <a:extLst>
              <a:ext uri="{FF2B5EF4-FFF2-40B4-BE49-F238E27FC236}">
                <a16:creationId xmlns:a16="http://schemas.microsoft.com/office/drawing/2014/main" id="{F6333D46-EAD0-C062-7C95-0B914F6F1D88}"/>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9F22A4E5-B12C-A29F-3583-E55C40FC427C}"/>
              </a:ext>
            </a:extLst>
          </p:cNvPr>
          <p:cNvSpPr txBox="1"/>
          <p:nvPr/>
        </p:nvSpPr>
        <p:spPr>
          <a:xfrm>
            <a:off x="724684" y="1637378"/>
            <a:ext cx="5912089" cy="2246769"/>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p:txBody>
      </p:sp>
      <p:sp>
        <p:nvSpPr>
          <p:cNvPr id="9" name="TextBox 8">
            <a:extLst>
              <a:ext uri="{FF2B5EF4-FFF2-40B4-BE49-F238E27FC236}">
                <a16:creationId xmlns:a16="http://schemas.microsoft.com/office/drawing/2014/main" id="{FBA56B7A-8120-F9E9-F79E-BC0B49BBE8A4}"/>
              </a:ext>
            </a:extLst>
          </p:cNvPr>
          <p:cNvSpPr txBox="1"/>
          <p:nvPr/>
        </p:nvSpPr>
        <p:spPr>
          <a:xfrm>
            <a:off x="6915935" y="1637378"/>
            <a:ext cx="4810125"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Tree>
    <p:extLst>
      <p:ext uri="{BB962C8B-B14F-4D97-AF65-F5344CB8AC3E}">
        <p14:creationId xmlns:p14="http://schemas.microsoft.com/office/powerpoint/2010/main" val="3133681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47A50A-A411-94F5-5231-EDF146BF6A1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865F1C5-587F-E94D-B7CD-4D9B0B77F82B}"/>
              </a:ext>
            </a:extLst>
          </p:cNvPr>
          <p:cNvSpPr>
            <a:spLocks noGrp="1"/>
          </p:cNvSpPr>
          <p:nvPr>
            <p:ph type="dt" sz="half" idx="10"/>
          </p:nvPr>
        </p:nvSpPr>
        <p:spPr/>
        <p:txBody>
          <a:bodyPr/>
          <a:lstStyle/>
          <a:p>
            <a:fld id="{DDFACF0B-5CAD-45DA-A4A3-921186D17866}" type="datetime4">
              <a:rPr lang="en-US" smtClean="0"/>
              <a:t>September 15, 2025</a:t>
            </a:fld>
            <a:endParaRPr lang="en-US" dirty="0"/>
          </a:p>
        </p:txBody>
      </p:sp>
      <p:sp>
        <p:nvSpPr>
          <p:cNvPr id="3" name="Slide Number Placeholder 2">
            <a:extLst>
              <a:ext uri="{FF2B5EF4-FFF2-40B4-BE49-F238E27FC236}">
                <a16:creationId xmlns:a16="http://schemas.microsoft.com/office/drawing/2014/main" id="{20BD50AB-6721-4D2D-3C4B-B0C1EF45CBBD}"/>
              </a:ext>
            </a:extLst>
          </p:cNvPr>
          <p:cNvSpPr>
            <a:spLocks noGrp="1"/>
          </p:cNvSpPr>
          <p:nvPr>
            <p:ph type="sldNum" sz="quarter" idx="12"/>
          </p:nvPr>
        </p:nvSpPr>
        <p:spPr/>
        <p:txBody>
          <a:bodyPr/>
          <a:lstStyle/>
          <a:p>
            <a:fld id="{2C451916-448D-084F-871F-01BF4E2B7E7A}" type="slidenum">
              <a:rPr lang="en-US" smtClean="0"/>
              <a:t>63</a:t>
            </a:fld>
            <a:endParaRPr lang="en-US"/>
          </a:p>
        </p:txBody>
      </p:sp>
      <p:sp>
        <p:nvSpPr>
          <p:cNvPr id="4" name="Footer Placeholder 3">
            <a:extLst>
              <a:ext uri="{FF2B5EF4-FFF2-40B4-BE49-F238E27FC236}">
                <a16:creationId xmlns:a16="http://schemas.microsoft.com/office/drawing/2014/main" id="{0B9AA9F0-2842-7BA0-B143-D3B3598EDEA4}"/>
              </a:ext>
            </a:extLst>
          </p:cNvPr>
          <p:cNvSpPr>
            <a:spLocks noGrp="1"/>
          </p:cNvSpPr>
          <p:nvPr>
            <p:ph type="ftr" sz="quarter" idx="11"/>
          </p:nvPr>
        </p:nvSpPr>
        <p:spPr/>
        <p:txBody>
          <a:bodyPr/>
          <a:lstStyle/>
          <a:p>
            <a:r>
              <a:rPr lang="en-US"/>
              <a:t>Human Foods Program</a:t>
            </a:r>
            <a:endParaRPr lang="en-US" dirty="0"/>
          </a:p>
        </p:txBody>
      </p:sp>
      <p:grpSp>
        <p:nvGrpSpPr>
          <p:cNvPr id="116" name="Group 115">
            <a:extLst>
              <a:ext uri="{FF2B5EF4-FFF2-40B4-BE49-F238E27FC236}">
                <a16:creationId xmlns:a16="http://schemas.microsoft.com/office/drawing/2014/main" id="{FD7E7163-7934-9B0D-F7F9-52B20BBA751C}"/>
              </a:ext>
            </a:extLst>
          </p:cNvPr>
          <p:cNvGrpSpPr/>
          <p:nvPr/>
        </p:nvGrpSpPr>
        <p:grpSpPr>
          <a:xfrm>
            <a:off x="3295650" y="1351195"/>
            <a:ext cx="5181600" cy="4572000"/>
            <a:chOff x="3295650" y="1351195"/>
            <a:chExt cx="5181600" cy="4572000"/>
          </a:xfrm>
        </p:grpSpPr>
        <p:sp>
          <p:nvSpPr>
            <p:cNvPr id="5" name="Hexagon 4">
              <a:extLst>
                <a:ext uri="{FF2B5EF4-FFF2-40B4-BE49-F238E27FC236}">
                  <a16:creationId xmlns:a16="http://schemas.microsoft.com/office/drawing/2014/main" id="{3129B3EF-2E9C-0F95-DE94-3AFC87B4ADE6}"/>
                </a:ext>
              </a:extLst>
            </p:cNvPr>
            <p:cNvSpPr/>
            <p:nvPr/>
          </p:nvSpPr>
          <p:spPr>
            <a:xfrm>
              <a:off x="3295650" y="1351195"/>
              <a:ext cx="5181600" cy="4572000"/>
            </a:xfrm>
            <a:prstGeom prst="hexag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8715AD1-9A99-28AD-55F4-C59637FC1DB0}"/>
                </a:ext>
              </a:extLst>
            </p:cNvPr>
            <p:cNvSpPr txBox="1"/>
            <p:nvPr/>
          </p:nvSpPr>
          <p:spPr>
            <a:xfrm>
              <a:off x="4594558" y="1517025"/>
              <a:ext cx="2583784" cy="1569660"/>
            </a:xfrm>
            <a:prstGeom prst="rect">
              <a:avLst/>
            </a:prstGeom>
            <a:noFill/>
          </p:spPr>
          <p:txBody>
            <a:bodyPr wrap="none" rtlCol="0">
              <a:spAutoFit/>
            </a:bodyPr>
            <a:lstStyle/>
            <a:p>
              <a:r>
                <a:rPr lang="en-US" sz="9600" b="1" i="1" dirty="0">
                  <a:cs typeface="Vijaya" panose="020B0502040204020203" pitchFamily="18" charset="0"/>
                </a:rPr>
                <a:t>ToCS</a:t>
              </a:r>
            </a:p>
          </p:txBody>
        </p:sp>
        <p:pic>
          <p:nvPicPr>
            <p:cNvPr id="115" name="Picture 114">
              <a:extLst>
                <a:ext uri="{FF2B5EF4-FFF2-40B4-BE49-F238E27FC236}">
                  <a16:creationId xmlns:a16="http://schemas.microsoft.com/office/drawing/2014/main" id="{491DF7F7-0759-041F-20C1-6DDA56C1A4EA}"/>
                </a:ext>
              </a:extLst>
            </p:cNvPr>
            <p:cNvPicPr>
              <a:picLocks noChangeAspect="1"/>
            </p:cNvPicPr>
            <p:nvPr/>
          </p:nvPicPr>
          <p:blipFill>
            <a:blip r:embed="rId2"/>
            <a:stretch>
              <a:fillRect/>
            </a:stretch>
          </p:blipFill>
          <p:spPr>
            <a:xfrm>
              <a:off x="4514849" y="2996427"/>
              <a:ext cx="2743201" cy="2773346"/>
            </a:xfrm>
            <a:prstGeom prst="rect">
              <a:avLst/>
            </a:prstGeom>
          </p:spPr>
        </p:pic>
      </p:grpSp>
    </p:spTree>
    <p:extLst>
      <p:ext uri="{BB962C8B-B14F-4D97-AF65-F5344CB8AC3E}">
        <p14:creationId xmlns:p14="http://schemas.microsoft.com/office/powerpoint/2010/main" val="1069125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55503-F519-6045-1D2B-85C617A5A691}"/>
              </a:ext>
            </a:extLst>
          </p:cNvPr>
          <p:cNvSpPr>
            <a:spLocks noGrp="1"/>
          </p:cNvSpPr>
          <p:nvPr>
            <p:ph type="dt" sz="half" idx="10"/>
          </p:nvPr>
        </p:nvSpPr>
        <p:spPr/>
        <p:txBody>
          <a:bodyPr/>
          <a:lstStyle/>
          <a:p>
            <a:fld id="{DDFACF0B-5CAD-45DA-A4A3-921186D17866}" type="datetime4">
              <a:rPr lang="en-US" smtClean="0"/>
              <a:t>September 15, 2025</a:t>
            </a:fld>
            <a:endParaRPr lang="en-US" dirty="0"/>
          </a:p>
        </p:txBody>
      </p:sp>
      <p:sp>
        <p:nvSpPr>
          <p:cNvPr id="3" name="Slide Number Placeholder 2">
            <a:extLst>
              <a:ext uri="{FF2B5EF4-FFF2-40B4-BE49-F238E27FC236}">
                <a16:creationId xmlns:a16="http://schemas.microsoft.com/office/drawing/2014/main" id="{31642332-C61C-6D9B-51FA-8CD715AA18FA}"/>
              </a:ext>
            </a:extLst>
          </p:cNvPr>
          <p:cNvSpPr>
            <a:spLocks noGrp="1"/>
          </p:cNvSpPr>
          <p:nvPr>
            <p:ph type="sldNum" sz="quarter" idx="12"/>
          </p:nvPr>
        </p:nvSpPr>
        <p:spPr/>
        <p:txBody>
          <a:bodyPr/>
          <a:lstStyle/>
          <a:p>
            <a:fld id="{2C451916-448D-084F-871F-01BF4E2B7E7A}" type="slidenum">
              <a:rPr lang="en-US" smtClean="0"/>
              <a:t>64</a:t>
            </a:fld>
            <a:endParaRPr lang="en-US"/>
          </a:p>
        </p:txBody>
      </p:sp>
      <p:sp>
        <p:nvSpPr>
          <p:cNvPr id="4" name="Footer Placeholder 3">
            <a:extLst>
              <a:ext uri="{FF2B5EF4-FFF2-40B4-BE49-F238E27FC236}">
                <a16:creationId xmlns:a16="http://schemas.microsoft.com/office/drawing/2014/main" id="{0320524B-DD8B-888F-37EE-B2A15EFD26DE}"/>
              </a:ext>
            </a:extLst>
          </p:cNvPr>
          <p:cNvSpPr>
            <a:spLocks noGrp="1"/>
          </p:cNvSpPr>
          <p:nvPr>
            <p:ph type="ftr" sz="quarter" idx="11"/>
          </p:nvPr>
        </p:nvSpPr>
        <p:spPr/>
        <p:txBody>
          <a:bodyPr/>
          <a:lstStyle/>
          <a:p>
            <a:r>
              <a:rPr lang="en-US"/>
              <a:t>Human Foods Program</a:t>
            </a:r>
            <a:endParaRPr lang="en-US" dirty="0"/>
          </a:p>
        </p:txBody>
      </p:sp>
      <p:grpSp>
        <p:nvGrpSpPr>
          <p:cNvPr id="75" name="Group 74">
            <a:extLst>
              <a:ext uri="{FF2B5EF4-FFF2-40B4-BE49-F238E27FC236}">
                <a16:creationId xmlns:a16="http://schemas.microsoft.com/office/drawing/2014/main" id="{5C7C679F-4DD6-5A42-2B25-3F086628D693}"/>
              </a:ext>
            </a:extLst>
          </p:cNvPr>
          <p:cNvGrpSpPr/>
          <p:nvPr/>
        </p:nvGrpSpPr>
        <p:grpSpPr>
          <a:xfrm>
            <a:off x="1956161" y="216808"/>
            <a:ext cx="6035040" cy="6031592"/>
            <a:chOff x="1956161" y="216808"/>
            <a:chExt cx="6035040" cy="6031592"/>
          </a:xfrm>
        </p:grpSpPr>
        <p:grpSp>
          <p:nvGrpSpPr>
            <p:cNvPr id="45" name="Group 44">
              <a:extLst>
                <a:ext uri="{FF2B5EF4-FFF2-40B4-BE49-F238E27FC236}">
                  <a16:creationId xmlns:a16="http://schemas.microsoft.com/office/drawing/2014/main" id="{78EA094A-4796-B29C-BDCA-9AB1D4F17881}"/>
                </a:ext>
              </a:extLst>
            </p:cNvPr>
            <p:cNvGrpSpPr/>
            <p:nvPr/>
          </p:nvGrpSpPr>
          <p:grpSpPr>
            <a:xfrm>
              <a:off x="2085701" y="3302906"/>
              <a:ext cx="2788920" cy="2790825"/>
              <a:chOff x="1028700" y="542925"/>
              <a:chExt cx="2788920" cy="2790825"/>
            </a:xfrm>
          </p:grpSpPr>
          <p:cxnSp>
            <p:nvCxnSpPr>
              <p:cNvPr id="11" name="Straight Arrow Connector 10">
                <a:extLst>
                  <a:ext uri="{FF2B5EF4-FFF2-40B4-BE49-F238E27FC236}">
                    <a16:creationId xmlns:a16="http://schemas.microsoft.com/office/drawing/2014/main" id="{E050CD40-CD0E-6F5D-074B-B74A0AB4B39E}"/>
                  </a:ext>
                </a:extLst>
              </p:cNvPr>
              <p:cNvCxnSpPr/>
              <p:nvPr/>
            </p:nvCxnSpPr>
            <p:spPr>
              <a:xfrm flipV="1">
                <a:off x="1038225" y="542925"/>
                <a:ext cx="0" cy="2790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7B11442-0BF0-49BA-57A7-D27717BF08CA}"/>
                  </a:ext>
                </a:extLst>
              </p:cNvPr>
              <p:cNvCxnSpPr>
                <a:cxnSpLocks/>
              </p:cNvCxnSpPr>
              <p:nvPr/>
            </p:nvCxnSpPr>
            <p:spPr>
              <a:xfrm>
                <a:off x="1028700" y="3324225"/>
                <a:ext cx="2788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345B4B4-7941-D089-75EE-5A9187A64D38}"/>
                  </a:ext>
                </a:extLst>
              </p:cNvPr>
              <p:cNvCxnSpPr/>
              <p:nvPr/>
            </p:nvCxnSpPr>
            <p:spPr>
              <a:xfrm>
                <a:off x="1028700" y="2705100"/>
                <a:ext cx="27432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94726F-191A-7C8A-22B0-B18869DFE09E}"/>
                  </a:ext>
                </a:extLst>
              </p:cNvPr>
              <p:cNvSpPr/>
              <p:nvPr/>
            </p:nvSpPr>
            <p:spPr>
              <a:xfrm>
                <a:off x="1133475" y="2981325"/>
                <a:ext cx="228600" cy="228600"/>
              </a:xfrm>
              <a:prstGeom prst="ellips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79312B-3ADA-D44B-89B7-47B113A38F40}"/>
                  </a:ext>
                </a:extLst>
              </p:cNvPr>
              <p:cNvSpPr/>
              <p:nvPr/>
            </p:nvSpPr>
            <p:spPr>
              <a:xfrm>
                <a:off x="1514475" y="2924175"/>
                <a:ext cx="228600" cy="228600"/>
              </a:xfrm>
              <a:prstGeom prst="ellips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0FEE8E2-A7D7-A4E7-5848-E77E44AC832B}"/>
                  </a:ext>
                </a:extLst>
              </p:cNvPr>
              <p:cNvSpPr/>
              <p:nvPr/>
            </p:nvSpPr>
            <p:spPr>
              <a:xfrm>
                <a:off x="1895475" y="2752726"/>
                <a:ext cx="228600" cy="228600"/>
              </a:xfrm>
              <a:prstGeom prst="ellips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DF06795-FC94-FFB7-2B76-A84E816F4D8A}"/>
                  </a:ext>
                </a:extLst>
              </p:cNvPr>
              <p:cNvSpPr/>
              <p:nvPr/>
            </p:nvSpPr>
            <p:spPr>
              <a:xfrm>
                <a:off x="2276475" y="2371726"/>
                <a:ext cx="228600" cy="228600"/>
              </a:xfrm>
              <a:prstGeom prst="ellips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82AFB1F-643D-A9D8-9AFF-F1C48751F486}"/>
                  </a:ext>
                </a:extLst>
              </p:cNvPr>
              <p:cNvSpPr/>
              <p:nvPr/>
            </p:nvSpPr>
            <p:spPr>
              <a:xfrm>
                <a:off x="2657475" y="1943101"/>
                <a:ext cx="228600" cy="228600"/>
              </a:xfrm>
              <a:prstGeom prst="ellips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2134D6-2BF9-0DC3-234E-FFD64EE8296C}"/>
                  </a:ext>
                </a:extLst>
              </p:cNvPr>
              <p:cNvSpPr/>
              <p:nvPr/>
            </p:nvSpPr>
            <p:spPr>
              <a:xfrm>
                <a:off x="3038475" y="1171577"/>
                <a:ext cx="228600" cy="228600"/>
              </a:xfrm>
              <a:prstGeom prst="ellips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FFC0E06-86C8-8883-AC5B-5ED70CB5DD1C}"/>
                  </a:ext>
                </a:extLst>
              </p:cNvPr>
              <p:cNvSpPr/>
              <p:nvPr/>
            </p:nvSpPr>
            <p:spPr>
              <a:xfrm>
                <a:off x="3386137" y="885828"/>
                <a:ext cx="228600" cy="228600"/>
              </a:xfrm>
              <a:prstGeom prst="ellips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a:extLst>
                <a:ext uri="{FF2B5EF4-FFF2-40B4-BE49-F238E27FC236}">
                  <a16:creationId xmlns:a16="http://schemas.microsoft.com/office/drawing/2014/main" id="{D138DA92-2A12-D60F-BD71-5EF20E00BEE4}"/>
                </a:ext>
              </a:extLst>
            </p:cNvPr>
            <p:cNvCxnSpPr/>
            <p:nvPr/>
          </p:nvCxnSpPr>
          <p:spPr>
            <a:xfrm flipV="1">
              <a:off x="2095226" y="242664"/>
              <a:ext cx="0" cy="2790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16808F-515B-8F5E-B32C-A8D80E21268A}"/>
                </a:ext>
              </a:extLst>
            </p:cNvPr>
            <p:cNvCxnSpPr>
              <a:cxnSpLocks/>
            </p:cNvCxnSpPr>
            <p:nvPr/>
          </p:nvCxnSpPr>
          <p:spPr>
            <a:xfrm>
              <a:off x="2085701" y="3023964"/>
              <a:ext cx="2788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DD822DAD-6195-B5AF-6AA4-F6F7FEFADA48}"/>
                </a:ext>
              </a:extLst>
            </p:cNvPr>
            <p:cNvSpPr/>
            <p:nvPr/>
          </p:nvSpPr>
          <p:spPr>
            <a:xfrm>
              <a:off x="2085701" y="1171776"/>
              <a:ext cx="2638425" cy="1833138"/>
            </a:xfrm>
            <a:custGeom>
              <a:avLst/>
              <a:gdLst>
                <a:gd name="connsiteX0" fmla="*/ 0 w 2638425"/>
                <a:gd name="connsiteY0" fmla="*/ 1833138 h 1833138"/>
                <a:gd name="connsiteX1" fmla="*/ 428625 w 2638425"/>
                <a:gd name="connsiteY1" fmla="*/ 4338 h 1833138"/>
                <a:gd name="connsiteX2" fmla="*/ 1152525 w 2638425"/>
                <a:gd name="connsiteY2" fmla="*/ 1337838 h 1833138"/>
                <a:gd name="connsiteX3" fmla="*/ 2638425 w 2638425"/>
                <a:gd name="connsiteY3" fmla="*/ 1785513 h 1833138"/>
                <a:gd name="connsiteX4" fmla="*/ 2638425 w 2638425"/>
                <a:gd name="connsiteY4" fmla="*/ 1785513 h 1833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25" h="1833138">
                  <a:moveTo>
                    <a:pt x="0" y="1833138"/>
                  </a:moveTo>
                  <a:cubicBezTo>
                    <a:pt x="118269" y="960013"/>
                    <a:pt x="236538" y="86888"/>
                    <a:pt x="428625" y="4338"/>
                  </a:cubicBezTo>
                  <a:cubicBezTo>
                    <a:pt x="620712" y="-78212"/>
                    <a:pt x="784225" y="1040975"/>
                    <a:pt x="1152525" y="1337838"/>
                  </a:cubicBezTo>
                  <a:cubicBezTo>
                    <a:pt x="1520825" y="1634700"/>
                    <a:pt x="2638425" y="1785513"/>
                    <a:pt x="2638425" y="1785513"/>
                  </a:cubicBezTo>
                  <a:lnTo>
                    <a:pt x="2638425" y="1785513"/>
                  </a:lnTo>
                </a:path>
              </a:pathLst>
            </a:custGeom>
            <a:noFill/>
            <a:ln w="38100">
              <a:solidFill>
                <a:schemeClr val="accent5">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386CE77-667F-4DE7-668B-76348A6E3363}"/>
                </a:ext>
              </a:extLst>
            </p:cNvPr>
            <p:cNvSpPr/>
            <p:nvPr/>
          </p:nvSpPr>
          <p:spPr>
            <a:xfrm>
              <a:off x="2085701" y="1782390"/>
              <a:ext cx="2619375" cy="1212999"/>
            </a:xfrm>
            <a:custGeom>
              <a:avLst/>
              <a:gdLst>
                <a:gd name="connsiteX0" fmla="*/ 0 w 2619375"/>
                <a:gd name="connsiteY0" fmla="*/ 1212999 h 1212999"/>
                <a:gd name="connsiteX1" fmla="*/ 933450 w 2619375"/>
                <a:gd name="connsiteY1" fmla="*/ 3324 h 1212999"/>
                <a:gd name="connsiteX2" fmla="*/ 1790700 w 2619375"/>
                <a:gd name="connsiteY2" fmla="*/ 860574 h 1212999"/>
                <a:gd name="connsiteX3" fmla="*/ 2619375 w 2619375"/>
                <a:gd name="connsiteY3" fmla="*/ 1079649 h 1212999"/>
              </a:gdLst>
              <a:ahLst/>
              <a:cxnLst>
                <a:cxn ang="0">
                  <a:pos x="connsiteX0" y="connsiteY0"/>
                </a:cxn>
                <a:cxn ang="0">
                  <a:pos x="connsiteX1" y="connsiteY1"/>
                </a:cxn>
                <a:cxn ang="0">
                  <a:pos x="connsiteX2" y="connsiteY2"/>
                </a:cxn>
                <a:cxn ang="0">
                  <a:pos x="connsiteX3" y="connsiteY3"/>
                </a:cxn>
              </a:cxnLst>
              <a:rect l="l" t="t" r="r" b="b"/>
              <a:pathLst>
                <a:path w="2619375" h="1212999">
                  <a:moveTo>
                    <a:pt x="0" y="1212999"/>
                  </a:moveTo>
                  <a:cubicBezTo>
                    <a:pt x="317500" y="637530"/>
                    <a:pt x="635000" y="62061"/>
                    <a:pt x="933450" y="3324"/>
                  </a:cubicBezTo>
                  <a:cubicBezTo>
                    <a:pt x="1231900" y="-55413"/>
                    <a:pt x="1509713" y="681187"/>
                    <a:pt x="1790700" y="860574"/>
                  </a:cubicBezTo>
                  <a:cubicBezTo>
                    <a:pt x="2071687" y="1039961"/>
                    <a:pt x="2345531" y="1059805"/>
                    <a:pt x="2619375" y="1079649"/>
                  </a:cubicBezTo>
                </a:path>
              </a:pathLst>
            </a:cu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BDA900EE-137B-5B39-81F1-3FB26588BBA4}"/>
                </a:ext>
              </a:extLst>
            </p:cNvPr>
            <p:cNvSpPr/>
            <p:nvPr/>
          </p:nvSpPr>
          <p:spPr>
            <a:xfrm>
              <a:off x="2085701" y="2674301"/>
              <a:ext cx="2609850" cy="324263"/>
            </a:xfrm>
            <a:custGeom>
              <a:avLst/>
              <a:gdLst>
                <a:gd name="connsiteX0" fmla="*/ 0 w 2609850"/>
                <a:gd name="connsiteY0" fmla="*/ 324263 h 324263"/>
                <a:gd name="connsiteX1" fmla="*/ 638175 w 2609850"/>
                <a:gd name="connsiteY1" fmla="*/ 413 h 324263"/>
                <a:gd name="connsiteX2" fmla="*/ 2181225 w 2609850"/>
                <a:gd name="connsiteY2" fmla="*/ 257588 h 324263"/>
                <a:gd name="connsiteX3" fmla="*/ 2609850 w 2609850"/>
                <a:gd name="connsiteY3" fmla="*/ 314738 h 324263"/>
              </a:gdLst>
              <a:ahLst/>
              <a:cxnLst>
                <a:cxn ang="0">
                  <a:pos x="connsiteX0" y="connsiteY0"/>
                </a:cxn>
                <a:cxn ang="0">
                  <a:pos x="connsiteX1" y="connsiteY1"/>
                </a:cxn>
                <a:cxn ang="0">
                  <a:pos x="connsiteX2" y="connsiteY2"/>
                </a:cxn>
                <a:cxn ang="0">
                  <a:pos x="connsiteX3" y="connsiteY3"/>
                </a:cxn>
              </a:cxnLst>
              <a:rect l="l" t="t" r="r" b="b"/>
              <a:pathLst>
                <a:path w="2609850" h="324263">
                  <a:moveTo>
                    <a:pt x="0" y="324263"/>
                  </a:moveTo>
                  <a:cubicBezTo>
                    <a:pt x="137319" y="167894"/>
                    <a:pt x="274638" y="11525"/>
                    <a:pt x="638175" y="413"/>
                  </a:cubicBezTo>
                  <a:cubicBezTo>
                    <a:pt x="1001712" y="-10699"/>
                    <a:pt x="1852613" y="205201"/>
                    <a:pt x="2181225" y="257588"/>
                  </a:cubicBezTo>
                  <a:cubicBezTo>
                    <a:pt x="2509837" y="309975"/>
                    <a:pt x="2559843" y="312356"/>
                    <a:pt x="2609850" y="314738"/>
                  </a:cubicBezTo>
                </a:path>
              </a:pathLst>
            </a:custGeom>
            <a:noFill/>
            <a:ln w="38100">
              <a:solidFill>
                <a:schemeClr val="bg2">
                  <a:lumMod val="6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51EBF01C-7154-6F64-30E9-8F65F7AF489B}"/>
                </a:ext>
              </a:extLst>
            </p:cNvPr>
            <p:cNvCxnSpPr>
              <a:cxnSpLocks/>
            </p:cNvCxnSpPr>
            <p:nvPr/>
          </p:nvCxnSpPr>
          <p:spPr>
            <a:xfrm>
              <a:off x="4973681" y="216808"/>
              <a:ext cx="0" cy="6031592"/>
            </a:xfrm>
            <a:prstGeom prst="line">
              <a:avLst/>
            </a:prstGeom>
            <a:ln w="762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7DDA74-A922-8986-E0CE-01F5E6BA0FF4}"/>
                </a:ext>
              </a:extLst>
            </p:cNvPr>
            <p:cNvCxnSpPr>
              <a:cxnSpLocks/>
            </p:cNvCxnSpPr>
            <p:nvPr/>
          </p:nvCxnSpPr>
          <p:spPr>
            <a:xfrm flipH="1">
              <a:off x="1956161" y="3167743"/>
              <a:ext cx="6035040" cy="909"/>
            </a:xfrm>
            <a:prstGeom prst="line">
              <a:avLst/>
            </a:prstGeom>
            <a:ln w="762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8016E2-CE66-5F3E-C8E0-9206CE2B6119}"/>
                </a:ext>
              </a:extLst>
            </p:cNvPr>
            <p:cNvSpPr txBox="1"/>
            <p:nvPr/>
          </p:nvSpPr>
          <p:spPr>
            <a:xfrm>
              <a:off x="2771787" y="406608"/>
              <a:ext cx="1250663" cy="584775"/>
            </a:xfrm>
            <a:prstGeom prst="rect">
              <a:avLst/>
            </a:prstGeom>
            <a:noFill/>
          </p:spPr>
          <p:txBody>
            <a:bodyPr wrap="none" rtlCol="0">
              <a:spAutoFit/>
            </a:bodyPr>
            <a:lstStyle/>
            <a:p>
              <a:r>
                <a:rPr lang="en-US" sz="3200" b="1" dirty="0"/>
                <a:t>ADME</a:t>
              </a:r>
            </a:p>
          </p:txBody>
        </p:sp>
        <p:sp>
          <p:nvSpPr>
            <p:cNvPr id="51" name="TextBox 50">
              <a:extLst>
                <a:ext uri="{FF2B5EF4-FFF2-40B4-BE49-F238E27FC236}">
                  <a16:creationId xmlns:a16="http://schemas.microsoft.com/office/drawing/2014/main" id="{74E1014C-9AAB-DEAB-C4CE-FEB348FE9D95}"/>
                </a:ext>
              </a:extLst>
            </p:cNvPr>
            <p:cNvSpPr txBox="1"/>
            <p:nvPr/>
          </p:nvSpPr>
          <p:spPr>
            <a:xfrm>
              <a:off x="2853540" y="3470216"/>
              <a:ext cx="1087157" cy="584775"/>
            </a:xfrm>
            <a:prstGeom prst="rect">
              <a:avLst/>
            </a:prstGeom>
            <a:noFill/>
          </p:spPr>
          <p:txBody>
            <a:bodyPr wrap="none" rtlCol="0">
              <a:spAutoFit/>
            </a:bodyPr>
            <a:lstStyle/>
            <a:p>
              <a:r>
                <a:rPr lang="en-US" sz="3200" b="1" dirty="0"/>
                <a:t>IVIVE</a:t>
              </a:r>
            </a:p>
          </p:txBody>
        </p:sp>
        <p:cxnSp>
          <p:nvCxnSpPr>
            <p:cNvPr id="53" name="Straight Arrow Connector 52">
              <a:extLst>
                <a:ext uri="{FF2B5EF4-FFF2-40B4-BE49-F238E27FC236}">
                  <a16:creationId xmlns:a16="http://schemas.microsoft.com/office/drawing/2014/main" id="{6807F468-E6FB-1BB2-140F-BA8C7345C479}"/>
                </a:ext>
              </a:extLst>
            </p:cNvPr>
            <p:cNvCxnSpPr/>
            <p:nvPr/>
          </p:nvCxnSpPr>
          <p:spPr>
            <a:xfrm flipV="1">
              <a:off x="5121948" y="262665"/>
              <a:ext cx="0" cy="2790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FC60B0B-DC9E-54E6-7CF1-E370C363D1F1}"/>
                </a:ext>
              </a:extLst>
            </p:cNvPr>
            <p:cNvCxnSpPr>
              <a:cxnSpLocks/>
            </p:cNvCxnSpPr>
            <p:nvPr/>
          </p:nvCxnSpPr>
          <p:spPr>
            <a:xfrm>
              <a:off x="5112423" y="3043965"/>
              <a:ext cx="2788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BD6C2E6-8DB9-2D59-15A6-69CA661B9284}"/>
                </a:ext>
              </a:extLst>
            </p:cNvPr>
            <p:cNvCxnSpPr/>
            <p:nvPr/>
          </p:nvCxnSpPr>
          <p:spPr>
            <a:xfrm flipV="1">
              <a:off x="5131473" y="3299937"/>
              <a:ext cx="0" cy="2790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8801E1F-CBFC-B3EF-8119-E4FA756D86A3}"/>
                </a:ext>
              </a:extLst>
            </p:cNvPr>
            <p:cNvCxnSpPr>
              <a:cxnSpLocks/>
            </p:cNvCxnSpPr>
            <p:nvPr/>
          </p:nvCxnSpPr>
          <p:spPr>
            <a:xfrm>
              <a:off x="5122940" y="6081237"/>
              <a:ext cx="2788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B438706-A75F-0ECE-424E-D89DC7990C0E}"/>
                </a:ext>
              </a:extLst>
            </p:cNvPr>
            <p:cNvSpPr txBox="1"/>
            <p:nvPr/>
          </p:nvSpPr>
          <p:spPr>
            <a:xfrm>
              <a:off x="5409569" y="406608"/>
              <a:ext cx="2400908" cy="584775"/>
            </a:xfrm>
            <a:prstGeom prst="rect">
              <a:avLst/>
            </a:prstGeom>
            <a:noFill/>
          </p:spPr>
          <p:txBody>
            <a:bodyPr wrap="square" rtlCol="0">
              <a:spAutoFit/>
            </a:bodyPr>
            <a:lstStyle/>
            <a:p>
              <a:r>
                <a:rPr lang="en-US" sz="3200" b="1" dirty="0"/>
                <a:t>Steady State</a:t>
              </a:r>
            </a:p>
          </p:txBody>
        </p:sp>
        <p:sp>
          <p:nvSpPr>
            <p:cNvPr id="67" name="TextBox 66">
              <a:extLst>
                <a:ext uri="{FF2B5EF4-FFF2-40B4-BE49-F238E27FC236}">
                  <a16:creationId xmlns:a16="http://schemas.microsoft.com/office/drawing/2014/main" id="{345D6350-F3B1-2934-E7C6-67CA7C4AAADE}"/>
                </a:ext>
              </a:extLst>
            </p:cNvPr>
            <p:cNvSpPr txBox="1"/>
            <p:nvPr/>
          </p:nvSpPr>
          <p:spPr>
            <a:xfrm>
              <a:off x="5205607" y="3470216"/>
              <a:ext cx="2641517" cy="584775"/>
            </a:xfrm>
            <a:prstGeom prst="rect">
              <a:avLst/>
            </a:prstGeom>
            <a:noFill/>
          </p:spPr>
          <p:txBody>
            <a:bodyPr wrap="square" rtlCol="0">
              <a:spAutoFit/>
            </a:bodyPr>
            <a:lstStyle/>
            <a:p>
              <a:r>
                <a:rPr lang="en-US" sz="3200" b="1" dirty="0"/>
                <a:t>TK Parameters</a:t>
              </a:r>
            </a:p>
          </p:txBody>
        </p:sp>
        <p:sp>
          <p:nvSpPr>
            <p:cNvPr id="13" name="Freeform: Shape 12">
              <a:extLst>
                <a:ext uri="{FF2B5EF4-FFF2-40B4-BE49-F238E27FC236}">
                  <a16:creationId xmlns:a16="http://schemas.microsoft.com/office/drawing/2014/main" id="{217C4E1A-BC2A-416F-4E98-9EACE46E8D18}"/>
                </a:ext>
              </a:extLst>
            </p:cNvPr>
            <p:cNvSpPr/>
            <p:nvPr/>
          </p:nvSpPr>
          <p:spPr>
            <a:xfrm>
              <a:off x="5115978" y="1147480"/>
              <a:ext cx="2566775" cy="1882591"/>
            </a:xfrm>
            <a:custGeom>
              <a:avLst/>
              <a:gdLst>
                <a:gd name="connsiteX0" fmla="*/ 2869 w 2566775"/>
                <a:gd name="connsiteY0" fmla="*/ 1882591 h 1882591"/>
                <a:gd name="connsiteX1" fmla="*/ 56657 w 2566775"/>
                <a:gd name="connsiteY1" fmla="*/ 744073 h 1882591"/>
                <a:gd name="connsiteX2" fmla="*/ 388351 w 2566775"/>
                <a:gd name="connsiteY2" fmla="*/ 1497108 h 1882591"/>
                <a:gd name="connsiteX3" fmla="*/ 451104 w 2566775"/>
                <a:gd name="connsiteY3" fmla="*/ 394449 h 1882591"/>
                <a:gd name="connsiteX4" fmla="*/ 746940 w 2566775"/>
                <a:gd name="connsiteY4" fmla="*/ 1111626 h 1882591"/>
                <a:gd name="connsiteX5" fmla="*/ 800728 w 2566775"/>
                <a:gd name="connsiteY5" fmla="*/ 26896 h 1882591"/>
                <a:gd name="connsiteX6" fmla="*/ 1114493 w 2566775"/>
                <a:gd name="connsiteY6" fmla="*/ 735108 h 1882591"/>
                <a:gd name="connsiteX7" fmla="*/ 1177246 w 2566775"/>
                <a:gd name="connsiteY7" fmla="*/ 26896 h 1882591"/>
                <a:gd name="connsiteX8" fmla="*/ 1473081 w 2566775"/>
                <a:gd name="connsiteY8" fmla="*/ 717179 h 1882591"/>
                <a:gd name="connsiteX9" fmla="*/ 1517904 w 2566775"/>
                <a:gd name="connsiteY9" fmla="*/ 17932 h 1882591"/>
                <a:gd name="connsiteX10" fmla="*/ 1849598 w 2566775"/>
                <a:gd name="connsiteY10" fmla="*/ 726144 h 1882591"/>
                <a:gd name="connsiteX11" fmla="*/ 1885457 w 2566775"/>
                <a:gd name="connsiteY11" fmla="*/ 2 h 1882591"/>
                <a:gd name="connsiteX12" fmla="*/ 2208187 w 2566775"/>
                <a:gd name="connsiteY12" fmla="*/ 735108 h 1882591"/>
                <a:gd name="connsiteX13" fmla="*/ 2235081 w 2566775"/>
                <a:gd name="connsiteY13" fmla="*/ 17932 h 1882591"/>
                <a:gd name="connsiteX14" fmla="*/ 2566775 w 2566775"/>
                <a:gd name="connsiteY14" fmla="*/ 717179 h 188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6775" h="1882591">
                  <a:moveTo>
                    <a:pt x="2869" y="1882591"/>
                  </a:moveTo>
                  <a:cubicBezTo>
                    <a:pt x="-2361" y="1345455"/>
                    <a:pt x="-7590" y="808320"/>
                    <a:pt x="56657" y="744073"/>
                  </a:cubicBezTo>
                  <a:cubicBezTo>
                    <a:pt x="120904" y="679826"/>
                    <a:pt x="322610" y="1555379"/>
                    <a:pt x="388351" y="1497108"/>
                  </a:cubicBezTo>
                  <a:cubicBezTo>
                    <a:pt x="454092" y="1438837"/>
                    <a:pt x="391339" y="458696"/>
                    <a:pt x="451104" y="394449"/>
                  </a:cubicBezTo>
                  <a:cubicBezTo>
                    <a:pt x="510869" y="330202"/>
                    <a:pt x="688669" y="1172885"/>
                    <a:pt x="746940" y="1111626"/>
                  </a:cubicBezTo>
                  <a:cubicBezTo>
                    <a:pt x="805211" y="1050367"/>
                    <a:pt x="739469" y="89649"/>
                    <a:pt x="800728" y="26896"/>
                  </a:cubicBezTo>
                  <a:cubicBezTo>
                    <a:pt x="861987" y="-35857"/>
                    <a:pt x="1051740" y="735108"/>
                    <a:pt x="1114493" y="735108"/>
                  </a:cubicBezTo>
                  <a:cubicBezTo>
                    <a:pt x="1177246" y="735108"/>
                    <a:pt x="1117481" y="29884"/>
                    <a:pt x="1177246" y="26896"/>
                  </a:cubicBezTo>
                  <a:cubicBezTo>
                    <a:pt x="1237011" y="23908"/>
                    <a:pt x="1416305" y="718673"/>
                    <a:pt x="1473081" y="717179"/>
                  </a:cubicBezTo>
                  <a:cubicBezTo>
                    <a:pt x="1529857" y="715685"/>
                    <a:pt x="1455151" y="16438"/>
                    <a:pt x="1517904" y="17932"/>
                  </a:cubicBezTo>
                  <a:cubicBezTo>
                    <a:pt x="1580657" y="19426"/>
                    <a:pt x="1788339" y="729132"/>
                    <a:pt x="1849598" y="726144"/>
                  </a:cubicBezTo>
                  <a:cubicBezTo>
                    <a:pt x="1910857" y="723156"/>
                    <a:pt x="1825692" y="-1492"/>
                    <a:pt x="1885457" y="2"/>
                  </a:cubicBezTo>
                  <a:cubicBezTo>
                    <a:pt x="1945222" y="1496"/>
                    <a:pt x="2149916" y="732120"/>
                    <a:pt x="2208187" y="735108"/>
                  </a:cubicBezTo>
                  <a:cubicBezTo>
                    <a:pt x="2266458" y="738096"/>
                    <a:pt x="2175316" y="20920"/>
                    <a:pt x="2235081" y="17932"/>
                  </a:cubicBezTo>
                  <a:cubicBezTo>
                    <a:pt x="2294846" y="14944"/>
                    <a:pt x="2430810" y="366061"/>
                    <a:pt x="2566775" y="717179"/>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4344868-C04F-5B74-3DCB-8653A30B282D}"/>
                </a:ext>
              </a:extLst>
            </p:cNvPr>
            <p:cNvSpPr/>
            <p:nvPr/>
          </p:nvSpPr>
          <p:spPr>
            <a:xfrm>
              <a:off x="7211309" y="4328049"/>
              <a:ext cx="182880" cy="182880"/>
            </a:xfrm>
            <a:prstGeom prst="ellipse">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9074198-791F-58BA-12C1-E04B2B20EDFF}"/>
                </a:ext>
              </a:extLst>
            </p:cNvPr>
            <p:cNvSpPr/>
            <p:nvPr/>
          </p:nvSpPr>
          <p:spPr>
            <a:xfrm>
              <a:off x="7691574" y="4523712"/>
              <a:ext cx="182880" cy="18288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BF46A79-6C32-3F6B-A514-6C03C1965CDB}"/>
                </a:ext>
              </a:extLst>
            </p:cNvPr>
            <p:cNvSpPr/>
            <p:nvPr/>
          </p:nvSpPr>
          <p:spPr>
            <a:xfrm>
              <a:off x="7211309" y="4954019"/>
              <a:ext cx="182880" cy="18288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8599035-5D5A-9D93-6FA3-25532088BE3D}"/>
                </a:ext>
              </a:extLst>
            </p:cNvPr>
            <p:cNvSpPr/>
            <p:nvPr/>
          </p:nvSpPr>
          <p:spPr>
            <a:xfrm>
              <a:off x="6695335" y="4989991"/>
              <a:ext cx="182880" cy="18288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6B4A532-0B5B-5D29-056B-8754D39A73F1}"/>
                </a:ext>
              </a:extLst>
            </p:cNvPr>
            <p:cNvSpPr/>
            <p:nvPr/>
          </p:nvSpPr>
          <p:spPr>
            <a:xfrm>
              <a:off x="5691168" y="5285826"/>
              <a:ext cx="182880" cy="18288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199D736-9AD2-E99C-1594-A43DFA5378C1}"/>
                </a:ext>
              </a:extLst>
            </p:cNvPr>
            <p:cNvSpPr/>
            <p:nvPr/>
          </p:nvSpPr>
          <p:spPr>
            <a:xfrm>
              <a:off x="6184300" y="5267897"/>
              <a:ext cx="182880" cy="18288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E99900C-7602-822F-9F01-866033E3C36D}"/>
                </a:ext>
              </a:extLst>
            </p:cNvPr>
            <p:cNvSpPr/>
            <p:nvPr/>
          </p:nvSpPr>
          <p:spPr>
            <a:xfrm>
              <a:off x="7211309" y="4037902"/>
              <a:ext cx="182880" cy="18288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DC27FC6-C8EA-B8FF-AC96-EC7E7CD1AB26}"/>
                </a:ext>
              </a:extLst>
            </p:cNvPr>
            <p:cNvSpPr/>
            <p:nvPr/>
          </p:nvSpPr>
          <p:spPr>
            <a:xfrm>
              <a:off x="7691574" y="4015552"/>
              <a:ext cx="182880" cy="18288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56BA2C7-5E4D-F41C-5D93-EE4369E22392}"/>
                </a:ext>
              </a:extLst>
            </p:cNvPr>
            <p:cNvSpPr/>
            <p:nvPr/>
          </p:nvSpPr>
          <p:spPr>
            <a:xfrm>
              <a:off x="6695335" y="4215653"/>
              <a:ext cx="182880" cy="18288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E9E8BF5-2298-6C47-5A0F-3FD07AC7A59F}"/>
                </a:ext>
              </a:extLst>
            </p:cNvPr>
            <p:cNvSpPr/>
            <p:nvPr/>
          </p:nvSpPr>
          <p:spPr>
            <a:xfrm>
              <a:off x="6184300" y="4369594"/>
              <a:ext cx="182880" cy="18288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1EE5B34-BAA4-DAB2-89C8-CF3A5A51725F}"/>
                </a:ext>
              </a:extLst>
            </p:cNvPr>
            <p:cNvSpPr/>
            <p:nvPr/>
          </p:nvSpPr>
          <p:spPr>
            <a:xfrm>
              <a:off x="5691168" y="4834219"/>
              <a:ext cx="182880" cy="18288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C535EC-E090-330B-04DD-D8D7692E2464}"/>
                </a:ext>
              </a:extLst>
            </p:cNvPr>
            <p:cNvSpPr/>
            <p:nvPr/>
          </p:nvSpPr>
          <p:spPr>
            <a:xfrm>
              <a:off x="5179489" y="5068843"/>
              <a:ext cx="182880" cy="182880"/>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799792E-F924-DF8D-2AE8-B098CACBB3B3}"/>
                </a:ext>
              </a:extLst>
            </p:cNvPr>
            <p:cNvSpPr/>
            <p:nvPr/>
          </p:nvSpPr>
          <p:spPr>
            <a:xfrm>
              <a:off x="6695335" y="4722641"/>
              <a:ext cx="182880" cy="182880"/>
            </a:xfrm>
            <a:prstGeom prst="ellipse">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44E2B6B-7736-33BA-E2AA-C46B816D2F08}"/>
                </a:ext>
              </a:extLst>
            </p:cNvPr>
            <p:cNvSpPr/>
            <p:nvPr/>
          </p:nvSpPr>
          <p:spPr>
            <a:xfrm>
              <a:off x="6184300" y="5012287"/>
              <a:ext cx="182880" cy="182880"/>
            </a:xfrm>
            <a:prstGeom prst="ellipse">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3139C52-A6BD-5CF8-878C-5746B60018D4}"/>
                </a:ext>
              </a:extLst>
            </p:cNvPr>
            <p:cNvSpPr/>
            <p:nvPr/>
          </p:nvSpPr>
          <p:spPr>
            <a:xfrm>
              <a:off x="5691168" y="5808592"/>
              <a:ext cx="182880" cy="182880"/>
            </a:xfrm>
            <a:prstGeom prst="ellipse">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33F6AF3-8669-B2C2-3FB2-161192D751AC}"/>
                </a:ext>
              </a:extLst>
            </p:cNvPr>
            <p:cNvSpPr/>
            <p:nvPr/>
          </p:nvSpPr>
          <p:spPr>
            <a:xfrm>
              <a:off x="5179489" y="5832670"/>
              <a:ext cx="182880" cy="182880"/>
            </a:xfrm>
            <a:prstGeom prst="ellipse">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0723B5E-FFE9-BBBE-5483-21B679719E60}"/>
                </a:ext>
              </a:extLst>
            </p:cNvPr>
            <p:cNvSpPr/>
            <p:nvPr/>
          </p:nvSpPr>
          <p:spPr>
            <a:xfrm>
              <a:off x="7691574" y="4244696"/>
              <a:ext cx="182880" cy="182880"/>
            </a:xfrm>
            <a:prstGeom prst="ellipse">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2470A5D-E4C5-2ED8-7602-CDA7BB5CAA21}"/>
                </a:ext>
              </a:extLst>
            </p:cNvPr>
            <p:cNvSpPr/>
            <p:nvPr/>
          </p:nvSpPr>
          <p:spPr>
            <a:xfrm>
              <a:off x="5179489" y="5320592"/>
              <a:ext cx="182880" cy="18288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B328881-76CD-7FA8-2B0B-8EB886085DB4}"/>
                </a:ext>
              </a:extLst>
            </p:cNvPr>
            <p:cNvSpPr/>
            <p:nvPr/>
          </p:nvSpPr>
          <p:spPr>
            <a:xfrm>
              <a:off x="5179489" y="5572211"/>
              <a:ext cx="182880" cy="182880"/>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5987221-9B7F-FAB1-7C1A-AC30A28365B7}"/>
                </a:ext>
              </a:extLst>
            </p:cNvPr>
            <p:cNvSpPr/>
            <p:nvPr/>
          </p:nvSpPr>
          <p:spPr>
            <a:xfrm>
              <a:off x="5691168" y="5546762"/>
              <a:ext cx="182880" cy="182880"/>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9FDCB31-ADE2-A92D-CF16-1A3D512BA3B1}"/>
                </a:ext>
              </a:extLst>
            </p:cNvPr>
            <p:cNvSpPr/>
            <p:nvPr/>
          </p:nvSpPr>
          <p:spPr>
            <a:xfrm>
              <a:off x="6184300" y="5512706"/>
              <a:ext cx="182880" cy="182880"/>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5B50EA5C-878C-A8B9-FC43-9947FBA66C91}"/>
                </a:ext>
              </a:extLst>
            </p:cNvPr>
            <p:cNvSpPr/>
            <p:nvPr/>
          </p:nvSpPr>
          <p:spPr>
            <a:xfrm>
              <a:off x="6695335" y="5420555"/>
              <a:ext cx="182880" cy="182880"/>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B8DA450-E233-A9A1-D98E-C4112EF06B5D}"/>
                </a:ext>
              </a:extLst>
            </p:cNvPr>
            <p:cNvSpPr/>
            <p:nvPr/>
          </p:nvSpPr>
          <p:spPr>
            <a:xfrm>
              <a:off x="7211309" y="5320592"/>
              <a:ext cx="182880" cy="182880"/>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825E4EB-FD2A-1553-9B8E-885BE261725F}"/>
                </a:ext>
              </a:extLst>
            </p:cNvPr>
            <p:cNvSpPr/>
            <p:nvPr/>
          </p:nvSpPr>
          <p:spPr>
            <a:xfrm>
              <a:off x="7691574" y="5111139"/>
              <a:ext cx="182880" cy="182880"/>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67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DFE6-59A9-B174-E3B9-AAF8715A6D9F}"/>
              </a:ext>
            </a:extLst>
          </p:cNvPr>
          <p:cNvSpPr>
            <a:spLocks noGrp="1"/>
          </p:cNvSpPr>
          <p:nvPr>
            <p:ph type="title"/>
          </p:nvPr>
        </p:nvSpPr>
        <p:spPr>
          <a:xfrm>
            <a:off x="342904" y="955258"/>
            <a:ext cx="10515600" cy="548640"/>
          </a:xfrm>
        </p:spPr>
        <p:txBody>
          <a:bodyPr/>
          <a:lstStyle/>
          <a:p>
            <a:r>
              <a:rPr lang="en-US" dirty="0"/>
              <a:t>Food Relevant Features</a:t>
            </a:r>
          </a:p>
        </p:txBody>
      </p:sp>
      <p:sp>
        <p:nvSpPr>
          <p:cNvPr id="4" name="Date Placeholder 3">
            <a:extLst>
              <a:ext uri="{FF2B5EF4-FFF2-40B4-BE49-F238E27FC236}">
                <a16:creationId xmlns:a16="http://schemas.microsoft.com/office/drawing/2014/main" id="{D0191556-E230-FAB4-5C62-69D371DFEFF1}"/>
              </a:ext>
            </a:extLst>
          </p:cNvPr>
          <p:cNvSpPr>
            <a:spLocks noGrp="1"/>
          </p:cNvSpPr>
          <p:nvPr>
            <p:ph type="dt" sz="half" idx="10"/>
          </p:nvPr>
        </p:nvSpPr>
        <p:spPr/>
        <p:txBody>
          <a:bodyPr/>
          <a:lstStyle/>
          <a:p>
            <a:fld id="{9503DF17-4AB6-4238-A389-A568656994F8}" type="datetime4">
              <a:rPr lang="en-US" smtClean="0"/>
              <a:t>September 15, 2025</a:t>
            </a:fld>
            <a:endParaRPr lang="en-US" dirty="0"/>
          </a:p>
        </p:txBody>
      </p:sp>
      <p:sp>
        <p:nvSpPr>
          <p:cNvPr id="5" name="Slide Number Placeholder 4">
            <a:extLst>
              <a:ext uri="{FF2B5EF4-FFF2-40B4-BE49-F238E27FC236}">
                <a16:creationId xmlns:a16="http://schemas.microsoft.com/office/drawing/2014/main" id="{31FAAB3A-F585-859D-DA00-726F45471F00}"/>
              </a:ext>
            </a:extLst>
          </p:cNvPr>
          <p:cNvSpPr>
            <a:spLocks noGrp="1"/>
          </p:cNvSpPr>
          <p:nvPr>
            <p:ph type="sldNum" sz="quarter" idx="12"/>
          </p:nvPr>
        </p:nvSpPr>
        <p:spPr/>
        <p:txBody>
          <a:bodyPr/>
          <a:lstStyle/>
          <a:p>
            <a:fld id="{2C451916-448D-084F-871F-01BF4E2B7E7A}" type="slidenum">
              <a:rPr lang="en-US" smtClean="0"/>
              <a:t>7</a:t>
            </a:fld>
            <a:endParaRPr lang="en-US"/>
          </a:p>
        </p:txBody>
      </p:sp>
      <p:sp>
        <p:nvSpPr>
          <p:cNvPr id="6" name="Footer Placeholder 5">
            <a:extLst>
              <a:ext uri="{FF2B5EF4-FFF2-40B4-BE49-F238E27FC236}">
                <a16:creationId xmlns:a16="http://schemas.microsoft.com/office/drawing/2014/main" id="{876D039D-B712-E2D4-E9C2-6A0758191434}"/>
              </a:ext>
            </a:extLst>
          </p:cNvPr>
          <p:cNvSpPr>
            <a:spLocks noGrp="1"/>
          </p:cNvSpPr>
          <p:nvPr>
            <p:ph type="ftr" sz="quarter" idx="11"/>
          </p:nvPr>
        </p:nvSpPr>
        <p:spPr/>
        <p:txBody>
          <a:bodyPr/>
          <a:lstStyle/>
          <a:p>
            <a:r>
              <a:rPr lang="en-US"/>
              <a:t>Human Foods Program</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3ADDE0-85AA-A6F8-44DE-FF3A5DC811AE}"/>
                  </a:ext>
                </a:extLst>
              </p:cNvPr>
              <p:cNvSpPr txBox="1"/>
              <p:nvPr/>
            </p:nvSpPr>
            <p:spPr>
              <a:xfrm>
                <a:off x="642681" y="1771657"/>
                <a:ext cx="5104975"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Models with oral exposure route</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Ability to make a non-uniform exposure protocol (mimics food consumption at mealtimes)</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Customization of bioavailability settings</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Use of in silico </a:t>
                </a:r>
                <a14:m>
                  <m:oMath xmlns:m="http://schemas.openxmlformats.org/officeDocument/2006/math">
                    <m:r>
                      <a:rPr lang="en-US" sz="2000" i="1">
                        <a:latin typeface="Cambria Math" panose="02040503050406030204" pitchFamily="18" charset="0"/>
                      </a:rPr>
                      <m:t>𝐶𝑎𝑐𝑜</m:t>
                    </m:r>
                    <m:r>
                      <a:rPr lang="en-US" sz="2000" i="1">
                        <a:latin typeface="Cambria Math" panose="02040503050406030204" pitchFamily="18" charset="0"/>
                      </a:rPr>
                      <m:t>2.</m:t>
                    </m:r>
                    <m:r>
                      <a:rPr lang="en-US" sz="2000" i="1">
                        <a:latin typeface="Cambria Math" panose="02040503050406030204" pitchFamily="18" charset="0"/>
                      </a:rPr>
                      <m:t>𝑃𝑎𝑏</m:t>
                    </m:r>
                  </m:oMath>
                </a14:m>
                <a:r>
                  <a:rPr lang="en-US" sz="2000" dirty="0">
                    <a:latin typeface="Arial" panose="020B0604020202020204" pitchFamily="34" charset="0"/>
                    <a:cs typeface="Arial" panose="020B0604020202020204" pitchFamily="34" charset="0"/>
                  </a:rPr>
                  <a:t> values</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Ability to run simulations with 100% bioavailability - more conservative</a:t>
                </a:r>
              </a:p>
            </p:txBody>
          </p:sp>
        </mc:Choice>
        <mc:Fallback xmlns="">
          <p:sp>
            <p:nvSpPr>
              <p:cNvPr id="7" name="TextBox 6">
                <a:extLst>
                  <a:ext uri="{FF2B5EF4-FFF2-40B4-BE49-F238E27FC236}">
                    <a16:creationId xmlns:a16="http://schemas.microsoft.com/office/drawing/2014/main" id="{AA3ADDE0-85AA-A6F8-44DE-FF3A5DC811AE}"/>
                  </a:ext>
                </a:extLst>
              </p:cNvPr>
              <p:cNvSpPr txBox="1">
                <a:spLocks noRot="1" noChangeAspect="1" noMove="1" noResize="1" noEditPoints="1" noAdjustHandles="1" noChangeArrowheads="1" noChangeShapeType="1" noTextEdit="1"/>
              </p:cNvSpPr>
              <p:nvPr/>
            </p:nvSpPr>
            <p:spPr>
              <a:xfrm>
                <a:off x="642681" y="1771657"/>
                <a:ext cx="5104975" cy="3170099"/>
              </a:xfrm>
              <a:prstGeom prst="rect">
                <a:avLst/>
              </a:prstGeom>
              <a:blipFill>
                <a:blip r:embed="rId2"/>
                <a:stretch>
                  <a:fillRect l="-1074" t="-962" b="-2692"/>
                </a:stretch>
              </a:blipFill>
            </p:spPr>
            <p:txBody>
              <a:bodyPr/>
              <a:lstStyle/>
              <a:p>
                <a:r>
                  <a:rPr lang="en-US">
                    <a:noFill/>
                  </a:rPr>
                  <a:t> </a:t>
                </a:r>
              </a:p>
            </p:txBody>
          </p:sp>
        </mc:Fallback>
      </mc:AlternateContent>
      <p:pic>
        <p:nvPicPr>
          <p:cNvPr id="9" name="Picture 8" descr="Chart&#10;&#10;AI-generated content may be incorrect.">
            <a:extLst>
              <a:ext uri="{FF2B5EF4-FFF2-40B4-BE49-F238E27FC236}">
                <a16:creationId xmlns:a16="http://schemas.microsoft.com/office/drawing/2014/main" id="{03588387-0D55-F6B3-CEF0-7BD23126F02C}"/>
              </a:ext>
            </a:extLst>
          </p:cNvPr>
          <p:cNvPicPr>
            <a:picLocks noChangeAspect="1"/>
          </p:cNvPicPr>
          <p:nvPr/>
        </p:nvPicPr>
        <p:blipFill>
          <a:blip r:embed="rId3"/>
          <a:srcRect l="35506" t="23121" r="13896" b="2366"/>
          <a:stretch>
            <a:fillRect/>
          </a:stretch>
        </p:blipFill>
        <p:spPr>
          <a:xfrm>
            <a:off x="6203425" y="327067"/>
            <a:ext cx="5570729" cy="4614689"/>
          </a:xfrm>
          <a:prstGeom prst="rect">
            <a:avLst/>
          </a:prstGeom>
          <a:ln>
            <a:solidFill>
              <a:schemeClr val="bg1">
                <a:lumMod val="85000"/>
              </a:schemeClr>
            </a:solidFill>
          </a:ln>
        </p:spPr>
      </p:pic>
      <p:pic>
        <p:nvPicPr>
          <p:cNvPr id="10" name="Picture 9" descr="Chart&#10;&#10;AI-generated content may be incorrect.">
            <a:extLst>
              <a:ext uri="{FF2B5EF4-FFF2-40B4-BE49-F238E27FC236}">
                <a16:creationId xmlns:a16="http://schemas.microsoft.com/office/drawing/2014/main" id="{2B2C4993-143A-F729-BF57-CD44F4190BAB}"/>
              </a:ext>
            </a:extLst>
          </p:cNvPr>
          <p:cNvPicPr>
            <a:picLocks noChangeAspect="1"/>
          </p:cNvPicPr>
          <p:nvPr/>
        </p:nvPicPr>
        <p:blipFill>
          <a:blip r:embed="rId3"/>
          <a:srcRect l="86139" t="54658" r="3510" b="35254"/>
          <a:stretch>
            <a:fillRect/>
          </a:stretch>
        </p:blipFill>
        <p:spPr>
          <a:xfrm>
            <a:off x="9344090" y="559657"/>
            <a:ext cx="901092" cy="494002"/>
          </a:xfrm>
          <a:prstGeom prst="rect">
            <a:avLst/>
          </a:prstGeom>
          <a:ln>
            <a:solidFill>
              <a:schemeClr val="tx1"/>
            </a:solidFill>
          </a:ln>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85BBBC-F90A-A311-A919-53CB214AF9DD}"/>
                  </a:ext>
                </a:extLst>
              </p:cNvPr>
              <p:cNvSpPr txBox="1"/>
              <p:nvPr/>
            </p:nvSpPr>
            <p:spPr>
              <a:xfrm>
                <a:off x="642681" y="5117675"/>
                <a:ext cx="11211859" cy="1039323"/>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Contains explicit list of food chemicals available for simulation</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109-118 chemicals for human simulations (954-956 chemicals using in silico </a:t>
                </a:r>
                <a14:m>
                  <m:oMath xmlns:m="http://schemas.openxmlformats.org/officeDocument/2006/math">
                    <m:r>
                      <a:rPr lang="en-US" sz="2000" b="0" i="1" smtClean="0">
                        <a:latin typeface="Cambria Math" panose="02040503050406030204" pitchFamily="18" charset="0"/>
                      </a:rPr>
                      <m:t>𝐶</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𝑖𝑛𝑡</m:t>
                        </m:r>
                      </m:sub>
                    </m:sSub>
                  </m:oMath>
                </a14:m>
                <a:r>
                  <a:rPr lang="en-US" sz="2000" dirty="0">
                    <a:latin typeface="Arial" panose="020B0604020202020204" pitchFamily="34" charset="0"/>
                    <a:cs typeface="Arial" panose="020B0604020202020204" pitchFamily="34" charset="0"/>
                  </a:rPr>
                  <a:t>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𝑢𝑝</m:t>
                        </m:r>
                      </m:sub>
                    </m:sSub>
                  </m:oMath>
                </a14:m>
                <a:r>
                  <a:rPr lang="en-US" sz="20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25-30 chemicals for rat simulations (no human data)</a:t>
                </a:r>
              </a:p>
            </p:txBody>
          </p:sp>
        </mc:Choice>
        <mc:Fallback xmlns="">
          <p:sp>
            <p:nvSpPr>
              <p:cNvPr id="14" name="TextBox 13">
                <a:extLst>
                  <a:ext uri="{FF2B5EF4-FFF2-40B4-BE49-F238E27FC236}">
                    <a16:creationId xmlns:a16="http://schemas.microsoft.com/office/drawing/2014/main" id="{B585BBBC-F90A-A311-A919-53CB214AF9DD}"/>
                  </a:ext>
                </a:extLst>
              </p:cNvPr>
              <p:cNvSpPr txBox="1">
                <a:spLocks noRot="1" noChangeAspect="1" noMove="1" noResize="1" noEditPoints="1" noAdjustHandles="1" noChangeArrowheads="1" noChangeShapeType="1" noTextEdit="1"/>
              </p:cNvSpPr>
              <p:nvPr/>
            </p:nvSpPr>
            <p:spPr>
              <a:xfrm>
                <a:off x="642681" y="5117675"/>
                <a:ext cx="11211859" cy="1039323"/>
              </a:xfrm>
              <a:prstGeom prst="rect">
                <a:avLst/>
              </a:prstGeom>
              <a:blipFill>
                <a:blip r:embed="rId4"/>
                <a:stretch>
                  <a:fillRect l="-489" t="-2941" b="-10000"/>
                </a:stretch>
              </a:blipFill>
            </p:spPr>
            <p:txBody>
              <a:bodyPr/>
              <a:lstStyle/>
              <a:p>
                <a:r>
                  <a:rPr lang="en-US">
                    <a:noFill/>
                  </a:rPr>
                  <a:t> </a:t>
                </a:r>
              </a:p>
            </p:txBody>
          </p:sp>
        </mc:Fallback>
      </mc:AlternateContent>
    </p:spTree>
    <p:extLst>
      <p:ext uri="{BB962C8B-B14F-4D97-AF65-F5344CB8AC3E}">
        <p14:creationId xmlns:p14="http://schemas.microsoft.com/office/powerpoint/2010/main" val="1860739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AFEAF-1C7B-F205-9C00-4F34C12E8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D32F9-C4AD-F4CB-EF9F-5693C16B6863}"/>
              </a:ext>
            </a:extLst>
          </p:cNvPr>
          <p:cNvSpPr>
            <a:spLocks noGrp="1"/>
          </p:cNvSpPr>
          <p:nvPr>
            <p:ph type="title"/>
          </p:nvPr>
        </p:nvSpPr>
        <p:spPr>
          <a:xfrm>
            <a:off x="346877" y="413569"/>
            <a:ext cx="10515600" cy="548640"/>
          </a:xfrm>
        </p:spPr>
        <p:txBody>
          <a:bodyPr/>
          <a:lstStyle/>
          <a:p>
            <a:r>
              <a:rPr lang="en-US" dirty="0">
                <a:latin typeface="Merriweather"/>
                <a:cs typeface="Arial"/>
              </a:rPr>
              <a:t>How does ToCS compare to other GUIs?</a:t>
            </a:r>
            <a:endParaRPr lang="en-US" dirty="0"/>
          </a:p>
        </p:txBody>
      </p:sp>
      <p:graphicFrame>
        <p:nvGraphicFramePr>
          <p:cNvPr id="9" name="Content Placeholder 8">
            <a:extLst>
              <a:ext uri="{FF2B5EF4-FFF2-40B4-BE49-F238E27FC236}">
                <a16:creationId xmlns:a16="http://schemas.microsoft.com/office/drawing/2014/main" id="{1B595BD2-02D4-6770-A9CB-4A00B3D11167}"/>
              </a:ext>
            </a:extLst>
          </p:cNvPr>
          <p:cNvGraphicFramePr>
            <a:graphicFrameLocks noGrp="1"/>
          </p:cNvGraphicFramePr>
          <p:nvPr>
            <p:ph sz="half" idx="1"/>
            <p:extLst>
              <p:ext uri="{D42A27DB-BD31-4B8C-83A1-F6EECF244321}">
                <p14:modId xmlns:p14="http://schemas.microsoft.com/office/powerpoint/2010/main" val="1425223115"/>
              </p:ext>
            </p:extLst>
          </p:nvPr>
        </p:nvGraphicFramePr>
        <p:xfrm>
          <a:off x="691045" y="1379058"/>
          <a:ext cx="10515599" cy="4419156"/>
        </p:xfrm>
        <a:graphic>
          <a:graphicData uri="http://schemas.openxmlformats.org/drawingml/2006/table">
            <a:tbl>
              <a:tblPr firstRow="1" bandRow="1">
                <a:tableStyleId>{5C22544A-7EE6-4342-B048-85BDC9FD1C3A}</a:tableStyleId>
              </a:tblPr>
              <a:tblGrid>
                <a:gridCol w="1536970">
                  <a:extLst>
                    <a:ext uri="{9D8B030D-6E8A-4147-A177-3AD203B41FA5}">
                      <a16:colId xmlns:a16="http://schemas.microsoft.com/office/drawing/2014/main" val="3700615635"/>
                    </a:ext>
                  </a:extLst>
                </a:gridCol>
                <a:gridCol w="1984443">
                  <a:extLst>
                    <a:ext uri="{9D8B030D-6E8A-4147-A177-3AD203B41FA5}">
                      <a16:colId xmlns:a16="http://schemas.microsoft.com/office/drawing/2014/main" val="2842163695"/>
                    </a:ext>
                  </a:extLst>
                </a:gridCol>
                <a:gridCol w="1633932">
                  <a:extLst>
                    <a:ext uri="{9D8B030D-6E8A-4147-A177-3AD203B41FA5}">
                      <a16:colId xmlns:a16="http://schemas.microsoft.com/office/drawing/2014/main" val="4167503532"/>
                    </a:ext>
                  </a:extLst>
                </a:gridCol>
                <a:gridCol w="217366">
                  <a:extLst>
                    <a:ext uri="{9D8B030D-6E8A-4147-A177-3AD203B41FA5}">
                      <a16:colId xmlns:a16="http://schemas.microsoft.com/office/drawing/2014/main" val="3491816795"/>
                    </a:ext>
                  </a:extLst>
                </a:gridCol>
                <a:gridCol w="2138432">
                  <a:extLst>
                    <a:ext uri="{9D8B030D-6E8A-4147-A177-3AD203B41FA5}">
                      <a16:colId xmlns:a16="http://schemas.microsoft.com/office/drawing/2014/main" val="539077157"/>
                    </a:ext>
                  </a:extLst>
                </a:gridCol>
                <a:gridCol w="1502228">
                  <a:extLst>
                    <a:ext uri="{9D8B030D-6E8A-4147-A177-3AD203B41FA5}">
                      <a16:colId xmlns:a16="http://schemas.microsoft.com/office/drawing/2014/main" val="862926329"/>
                    </a:ext>
                  </a:extLst>
                </a:gridCol>
                <a:gridCol w="1502228">
                  <a:extLst>
                    <a:ext uri="{9D8B030D-6E8A-4147-A177-3AD203B41FA5}">
                      <a16:colId xmlns:a16="http://schemas.microsoft.com/office/drawing/2014/main" val="2815511366"/>
                    </a:ext>
                  </a:extLst>
                </a:gridCol>
              </a:tblGrid>
              <a:tr h="327549">
                <a:tc>
                  <a:txBody>
                    <a:bodyPr/>
                    <a:lstStyle/>
                    <a:p>
                      <a:pPr algn="ctr"/>
                      <a:r>
                        <a:rPr lang="en-US" sz="1200" dirty="0">
                          <a:solidFill>
                            <a:schemeClr val="tx1"/>
                          </a:solidFill>
                          <a:latin typeface="+mn-lt"/>
                        </a:rPr>
                        <a:t>Feature</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a:r>
                        <a:rPr lang="en-US" sz="1200" dirty="0">
                          <a:solidFill>
                            <a:schemeClr val="tx1"/>
                          </a:solidFill>
                          <a:latin typeface="+mn-lt"/>
                        </a:rPr>
                        <a:t>ToCS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a:r>
                        <a:rPr lang="en-US" sz="1200" dirty="0">
                          <a:solidFill>
                            <a:schemeClr val="tx1"/>
                          </a:solidFill>
                          <a:latin typeface="+mn-lt"/>
                        </a:rPr>
                        <a:t>ICE*</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endParaRPr lang="en-US" sz="1200" dirty="0">
                        <a:solidFill>
                          <a:schemeClr val="tx1"/>
                        </a:solidFill>
                        <a:latin typeface="+mn-lt"/>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dirty="0">
                          <a:solidFill>
                            <a:schemeClr val="tx1"/>
                          </a:solidFill>
                          <a:latin typeface="+mn-lt"/>
                        </a:rPr>
                        <a:t>Feature</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a:r>
                        <a:rPr lang="en-US" sz="1200" dirty="0">
                          <a:solidFill>
                            <a:schemeClr val="tx1"/>
                          </a:solidFill>
                          <a:latin typeface="+mn-lt"/>
                        </a:rPr>
                        <a:t>ToCS</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a:r>
                        <a:rPr lang="en-US" sz="1200" dirty="0">
                          <a:solidFill>
                            <a:schemeClr val="tx1"/>
                          </a:solidFill>
                          <a:latin typeface="+mn-lt"/>
                        </a:rPr>
                        <a:t>ICE*</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1200668510"/>
                  </a:ext>
                </a:extLst>
              </a:tr>
              <a:tr h="327549">
                <a:tc>
                  <a:txBody>
                    <a:bodyPr/>
                    <a:lstStyle/>
                    <a:p>
                      <a:r>
                        <a:rPr lang="en-US" sz="1200" dirty="0">
                          <a:solidFill>
                            <a:schemeClr val="tx1"/>
                          </a:solidFill>
                          <a:latin typeface="+mn-lt"/>
                        </a:rPr>
                        <a:t>httk software version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2.7.0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2.2.2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mn-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spcBef>
                          <a:spcPts val="600"/>
                        </a:spcBef>
                        <a:spcAft>
                          <a:spcPts val="1200"/>
                        </a:spcAft>
                        <a:buNone/>
                      </a:pPr>
                      <a:r>
                        <a:rPr lang="en-US" sz="1200" kern="100" dirty="0">
                          <a:effectLst/>
                          <a:latin typeface="+mn-lt"/>
                          <a:ea typeface="Aptos" panose="020B0004020202020204" pitchFamily="34" charset="0"/>
                          <a:cs typeface="Times New Roman" panose="02020603050405020304" pitchFamily="18" charset="0"/>
                        </a:rPr>
                        <a:t>Analytical SS concentrations</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spcBef>
                          <a:spcPts val="600"/>
                        </a:spcBef>
                        <a:spcAft>
                          <a:spcPts val="1200"/>
                        </a:spcAft>
                        <a:buNone/>
                      </a:pPr>
                      <a:r>
                        <a:rPr lang="en-US" sz="1200" kern="100" dirty="0">
                          <a:effectLst/>
                          <a:latin typeface="+mn-lt"/>
                          <a:ea typeface="Aptos" panose="020B0004020202020204" pitchFamily="34" charset="0"/>
                          <a:cs typeface="Times New Roman" panose="02020603050405020304" pitchFamily="18" charset="0"/>
                        </a:rPr>
                        <a:t>Plasma and all tissues</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spcBef>
                          <a:spcPts val="600"/>
                        </a:spcBef>
                        <a:spcAft>
                          <a:spcPts val="1200"/>
                        </a:spcAft>
                        <a:buNone/>
                      </a:pPr>
                      <a:r>
                        <a:rPr lang="en-US" sz="1200" kern="100" dirty="0">
                          <a:solidFill>
                            <a:srgbClr val="000000"/>
                          </a:solidFill>
                          <a:effectLst/>
                          <a:latin typeface="+mn-lt"/>
                          <a:ea typeface="Aptos" panose="020B0004020202020204" pitchFamily="34" charset="0"/>
                          <a:cs typeface="Times New Roman" panose="02020603050405020304" pitchFamily="18" charset="0"/>
                        </a:rPr>
                        <a:t>Plasma only</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693249470"/>
                  </a:ext>
                </a:extLst>
              </a:tr>
              <a:tr h="430097">
                <a:tc>
                  <a:txBody>
                    <a:bodyPr/>
                    <a:lstStyle/>
                    <a:p>
                      <a:r>
                        <a:rPr lang="en-US" sz="1200" dirty="0">
                          <a:solidFill>
                            <a:schemeClr val="tx1"/>
                          </a:solidFill>
                          <a:latin typeface="+mn-lt"/>
                        </a:rPr>
                        <a:t>Species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Human, rat, mouse, dog, rabbit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Human, rat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mn-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spcBef>
                          <a:spcPts val="600"/>
                        </a:spcBef>
                        <a:spcAft>
                          <a:spcPts val="1200"/>
                        </a:spcAft>
                        <a:buNone/>
                      </a:pPr>
                      <a:r>
                        <a:rPr lang="en-US" sz="1200" kern="100" dirty="0">
                          <a:effectLst/>
                          <a:latin typeface="+mn-lt"/>
                          <a:ea typeface="Aptos" panose="020B0004020202020204" pitchFamily="34" charset="0"/>
                          <a:cs typeface="Times New Roman" panose="02020603050405020304" pitchFamily="18" charset="0"/>
                        </a:rPr>
                        <a:t>Estimates days to plasma SS</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spcBef>
                          <a:spcPts val="600"/>
                        </a:spcBef>
                        <a:spcAft>
                          <a:spcPts val="1200"/>
                        </a:spcAft>
                        <a:buNone/>
                      </a:pPr>
                      <a:r>
                        <a:rPr lang="en-US" sz="1200" kern="100">
                          <a:effectLst/>
                          <a:latin typeface="+mn-lt"/>
                          <a:ea typeface="Aptos" panose="020B0004020202020204" pitchFamily="34" charset="0"/>
                          <a:cs typeface="Times New Roman" panose="02020603050405020304" pitchFamily="18" charset="0"/>
                        </a:rPr>
                        <a:t>Yes</a:t>
                      </a:r>
                      <a:endParaRPr lang="en-US" sz="1200" kern="10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spcBef>
                          <a:spcPts val="600"/>
                        </a:spcBef>
                        <a:spcAft>
                          <a:spcPts val="1200"/>
                        </a:spcAft>
                        <a:buNone/>
                      </a:pPr>
                      <a:r>
                        <a:rPr lang="en-US" sz="1200" kern="100" dirty="0">
                          <a:solidFill>
                            <a:srgbClr val="000000"/>
                          </a:solidFill>
                          <a:effectLst/>
                          <a:latin typeface="+mn-lt"/>
                          <a:ea typeface="Aptos" panose="020B0004020202020204" pitchFamily="34" charset="0"/>
                          <a:cs typeface="Times New Roman" panose="02020603050405020304" pitchFamily="18" charset="0"/>
                        </a:rPr>
                        <a:t>No</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856287754"/>
                  </a:ext>
                </a:extLst>
              </a:tr>
              <a:tr h="327549">
                <a:tc>
                  <a:txBody>
                    <a:bodyPr/>
                    <a:lstStyle/>
                    <a:p>
                      <a:r>
                        <a:rPr lang="en-US" sz="1200" dirty="0">
                          <a:solidFill>
                            <a:schemeClr val="tx1"/>
                          </a:solidFill>
                          <a:latin typeface="+mn-lt"/>
                        </a:rPr>
                        <a:t>Food chemical subset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No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a:solidFill>
                          <a:schemeClr val="tx1"/>
                        </a:solidFill>
                        <a:latin typeface="+mn-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spcBef>
                          <a:spcPts val="600"/>
                        </a:spcBef>
                        <a:spcAft>
                          <a:spcPts val="1200"/>
                        </a:spcAft>
                        <a:buNone/>
                      </a:pPr>
                      <a:r>
                        <a:rPr lang="en-US" sz="1200" kern="100" dirty="0">
                          <a:solidFill>
                            <a:srgbClr val="000000"/>
                          </a:solidFill>
                          <a:effectLst/>
                          <a:latin typeface="+mn-lt"/>
                          <a:ea typeface="Aptos" panose="020B0004020202020204" pitchFamily="34" charset="0"/>
                          <a:cs typeface="Times New Roman" panose="02020603050405020304" pitchFamily="18" charset="0"/>
                        </a:rPr>
                        <a:t>OED calculation</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spcBef>
                          <a:spcPts val="600"/>
                        </a:spcBef>
                        <a:spcAft>
                          <a:spcPts val="1200"/>
                        </a:spcAft>
                        <a:buNone/>
                      </a:pPr>
                      <a:r>
                        <a:rPr lang="en-US" sz="1200" kern="100">
                          <a:solidFill>
                            <a:srgbClr val="000000"/>
                          </a:solidFill>
                          <a:effectLst/>
                          <a:latin typeface="+mn-lt"/>
                          <a:ea typeface="Aptos" panose="020B0004020202020204" pitchFamily="34" charset="0"/>
                          <a:cs typeface="Times New Roman" panose="02020603050405020304" pitchFamily="18" charset="0"/>
                        </a:rPr>
                        <a:t>Plasma and all tissues</a:t>
                      </a:r>
                      <a:endParaRPr lang="en-US" sz="1200" kern="10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spcBef>
                          <a:spcPts val="600"/>
                        </a:spcBef>
                        <a:spcAft>
                          <a:spcPts val="1200"/>
                        </a:spcAft>
                        <a:buNone/>
                      </a:pPr>
                      <a:r>
                        <a:rPr lang="en-US" sz="1200" kern="100" dirty="0">
                          <a:solidFill>
                            <a:srgbClr val="000000"/>
                          </a:solidFill>
                          <a:effectLst/>
                          <a:latin typeface="+mn-lt"/>
                          <a:ea typeface="Aptos" panose="020B0004020202020204" pitchFamily="34" charset="0"/>
                          <a:cs typeface="Times New Roman" panose="02020603050405020304" pitchFamily="18" charset="0"/>
                        </a:rPr>
                        <a:t>Plasma only</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21913005"/>
                  </a:ext>
                </a:extLst>
              </a:tr>
              <a:tr h="430097">
                <a:tc>
                  <a:txBody>
                    <a:bodyPr/>
                    <a:lstStyle/>
                    <a:p>
                      <a:r>
                        <a:rPr lang="en-US" sz="1200" dirty="0">
                          <a:solidFill>
                            <a:schemeClr val="tx1"/>
                          </a:solidFill>
                          <a:latin typeface="+mn-lt"/>
                        </a:rPr>
                        <a:t>Loads in silico caco-2 permeability values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No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mn-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1"/>
                          </a:solidFill>
                          <a:latin typeface="+mn-lt"/>
                        </a:rPr>
                        <a:t>Convert nominal in vitro bioactive conc to free conc</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No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332621648"/>
                  </a:ext>
                </a:extLst>
              </a:tr>
              <a:tr h="430097">
                <a:tc>
                  <a:txBody>
                    <a:bodyPr/>
                    <a:lstStyle/>
                    <a:p>
                      <a:r>
                        <a:rPr lang="en-US" sz="1200" dirty="0">
                          <a:solidFill>
                            <a:schemeClr val="tx1"/>
                          </a:solidFill>
                          <a:latin typeface="+mn-lt"/>
                        </a:rPr>
                        <a:t>Customize parameter calculation methods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No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mn-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1"/>
                          </a:solidFill>
                          <a:latin typeface="+mn-lt"/>
                        </a:rPr>
                        <a:t>OED quantile returned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User’s choice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5% and 50%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831500384"/>
                  </a:ext>
                </a:extLst>
              </a:tr>
              <a:tr h="327549">
                <a:tc>
                  <a:txBody>
                    <a:bodyPr/>
                    <a:lstStyle/>
                    <a:p>
                      <a:pPr marL="0" marR="0">
                        <a:spcBef>
                          <a:spcPts val="600"/>
                        </a:spcBef>
                        <a:spcAft>
                          <a:spcPts val="1200"/>
                        </a:spcAft>
                        <a:buNone/>
                      </a:pPr>
                      <a:r>
                        <a:rPr lang="en-US" sz="1200" kern="100" dirty="0">
                          <a:effectLst/>
                          <a:latin typeface="+mn-lt"/>
                          <a:ea typeface="Aptos" panose="020B0004020202020204" pitchFamily="34" charset="0"/>
                          <a:cs typeface="Times New Roman" panose="02020603050405020304" pitchFamily="18" charset="0"/>
                        </a:rPr>
                        <a:t>Dosing routes</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spcBef>
                          <a:spcPts val="600"/>
                        </a:spcBef>
                        <a:spcAft>
                          <a:spcPts val="1200"/>
                        </a:spcAft>
                        <a:buNone/>
                      </a:pPr>
                      <a:r>
                        <a:rPr lang="en-US" sz="1200" kern="100" dirty="0">
                          <a:effectLst/>
                          <a:latin typeface="+mn-lt"/>
                          <a:ea typeface="Aptos" panose="020B0004020202020204" pitchFamily="34" charset="0"/>
                          <a:cs typeface="Times New Roman" panose="02020603050405020304" pitchFamily="18" charset="0"/>
                        </a:rPr>
                        <a:t>Oral</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spcBef>
                          <a:spcPts val="600"/>
                        </a:spcBef>
                        <a:spcAft>
                          <a:spcPts val="1200"/>
                        </a:spcAft>
                        <a:buNone/>
                      </a:pPr>
                      <a:r>
                        <a:rPr lang="en-US" sz="1200" kern="100" dirty="0">
                          <a:solidFill>
                            <a:srgbClr val="000000"/>
                          </a:solidFill>
                          <a:effectLst/>
                          <a:latin typeface="+mn-lt"/>
                          <a:ea typeface="Aptos" panose="020B0004020202020204" pitchFamily="34" charset="0"/>
                          <a:cs typeface="Times New Roman" panose="02020603050405020304" pitchFamily="18" charset="0"/>
                        </a:rPr>
                        <a:t>Oral, iv, inhalation</a:t>
                      </a:r>
                      <a:endParaRPr lang="en-US" sz="1200" kern="100" dirty="0">
                        <a:effectLst/>
                        <a:latin typeface="+mn-lt"/>
                        <a:ea typeface="Calibri" panose="020F0502020204030204" pitchFamily="34"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mn-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1"/>
                          </a:solidFill>
                          <a:latin typeface="+mn-lt"/>
                        </a:rPr>
                        <a:t>Option to view all OED samples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No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877796043"/>
                  </a:ext>
                </a:extLst>
              </a:tr>
              <a:tr h="430097">
                <a:tc>
                  <a:txBody>
                    <a:bodyPr/>
                    <a:lstStyle/>
                    <a:p>
                      <a:r>
                        <a:rPr lang="en-US" sz="1200" dirty="0">
                          <a:solidFill>
                            <a:schemeClr val="tx1"/>
                          </a:solidFill>
                          <a:latin typeface="+mn-lt"/>
                        </a:rPr>
                        <a:t>ADME dosing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Single, evenly recurring, and non-uniform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Single, evenly recurring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mn-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1"/>
                          </a:solidFill>
                          <a:latin typeface="+mn-lt"/>
                        </a:rPr>
                        <a:t>Built-in bioactivity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No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278049132"/>
                  </a:ext>
                </a:extLst>
              </a:tr>
              <a:tr h="430097">
                <a:tc>
                  <a:txBody>
                    <a:bodyPr/>
                    <a:lstStyle/>
                    <a:p>
                      <a:r>
                        <a:rPr lang="en-US" sz="1200" dirty="0">
                          <a:solidFill>
                            <a:schemeClr val="tx1"/>
                          </a:solidFill>
                          <a:latin typeface="+mn-lt"/>
                        </a:rPr>
                        <a:t>Inclusion of full pregnancy model</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No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mn-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1"/>
                          </a:solidFill>
                          <a:latin typeface="+mn-lt"/>
                        </a:rPr>
                        <a:t>Bioactivity exposure ratio (BER) calculation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No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5387946"/>
                  </a:ext>
                </a:extLst>
              </a:tr>
              <a:tr h="774175">
                <a:tc>
                  <a:txBody>
                    <a:bodyPr/>
                    <a:lstStyle/>
                    <a:p>
                      <a:pPr marL="0" marR="0">
                        <a:spcBef>
                          <a:spcPts val="600"/>
                        </a:spcBef>
                        <a:spcAft>
                          <a:spcPts val="1200"/>
                        </a:spcAft>
                        <a:buNone/>
                      </a:pPr>
                      <a:r>
                        <a:rPr lang="en-US" sz="1200" kern="100" dirty="0">
                          <a:effectLst/>
                          <a:latin typeface="+mn-lt"/>
                          <a:ea typeface="Calibri" panose="020F0502020204030204" pitchFamily="34" charset="0"/>
                          <a:cs typeface="Times New Roman" panose="02020603050405020304" pitchFamily="18" charset="0"/>
                        </a:rPr>
                        <a:t>AUC and </a:t>
                      </a:r>
                      <a:r>
                        <a:rPr lang="en-US" sz="1200" kern="100" dirty="0" err="1">
                          <a:effectLst/>
                          <a:latin typeface="+mn-lt"/>
                          <a:ea typeface="Calibri" panose="020F0502020204030204" pitchFamily="34" charset="0"/>
                          <a:cs typeface="Times New Roman" panose="02020603050405020304" pitchFamily="18" charset="0"/>
                        </a:rPr>
                        <a:t>Tmax</a:t>
                      </a:r>
                      <a:r>
                        <a:rPr lang="en-US" sz="1200" kern="100" dirty="0">
                          <a:effectLst/>
                          <a:latin typeface="+mn-lt"/>
                          <a:ea typeface="Calibri" panose="020F0502020204030204" pitchFamily="34" charset="0"/>
                          <a:cs typeface="Times New Roman" panose="02020603050405020304" pitchFamily="18" charset="0"/>
                        </a:rPr>
                        <a:t> calculated for plasma and all tissues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a:spcBef>
                          <a:spcPts val="600"/>
                        </a:spcBef>
                        <a:spcAft>
                          <a:spcPts val="1200"/>
                        </a:spcAft>
                        <a:buNone/>
                      </a:pPr>
                      <a:r>
                        <a:rPr lang="en-US" sz="1200" kern="100" dirty="0">
                          <a:effectLst/>
                          <a:latin typeface="+mn-lt"/>
                          <a:ea typeface="Calibri" panose="020F0502020204030204" pitchFamily="34" charset="0"/>
                          <a:cs typeface="Times New Roman" panose="02020603050405020304" pitchFamily="18" charset="0"/>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a:spcBef>
                          <a:spcPts val="600"/>
                        </a:spcBef>
                        <a:spcAft>
                          <a:spcPts val="1200"/>
                        </a:spcAft>
                        <a:buNone/>
                      </a:pPr>
                      <a:r>
                        <a:rPr lang="en-US" sz="1200" kern="100" dirty="0">
                          <a:effectLst/>
                          <a:latin typeface="+mn-lt"/>
                          <a:ea typeface="Calibri" panose="020F0502020204030204" pitchFamily="34" charset="0"/>
                          <a:cs typeface="Times New Roman" panose="02020603050405020304" pitchFamily="18" charset="0"/>
                        </a:rPr>
                        <a:t>Plasma only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1200" dirty="0">
                        <a:solidFill>
                          <a:schemeClr val="tx1"/>
                        </a:solidFill>
                        <a:latin typeface="+mn-lt"/>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1"/>
                          </a:solidFill>
                          <a:latin typeface="+mn-lt"/>
                        </a:rPr>
                        <a:t>Volume of distribution, elimination rate, total plasma clearance, and partition coefficient calculations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200" dirty="0">
                          <a:solidFill>
                            <a:schemeClr val="tx1"/>
                          </a:solidFill>
                          <a:latin typeface="+mn-lt"/>
                        </a:rPr>
                        <a:t>Yes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1200" dirty="0">
                          <a:solidFill>
                            <a:schemeClr val="tx1"/>
                          </a:solidFill>
                          <a:latin typeface="+mn-lt"/>
                        </a:rPr>
                        <a:t>No</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746434546"/>
                  </a:ext>
                </a:extLst>
              </a:tr>
            </a:tbl>
          </a:graphicData>
        </a:graphic>
      </p:graphicFrame>
      <p:sp>
        <p:nvSpPr>
          <p:cNvPr id="5" name="Slide Number Placeholder 4">
            <a:extLst>
              <a:ext uri="{FF2B5EF4-FFF2-40B4-BE49-F238E27FC236}">
                <a16:creationId xmlns:a16="http://schemas.microsoft.com/office/drawing/2014/main" id="{E598245C-2EBF-A8FC-C265-7F4DFBB7C369}"/>
              </a:ext>
            </a:extLst>
          </p:cNvPr>
          <p:cNvSpPr>
            <a:spLocks noGrp="1"/>
          </p:cNvSpPr>
          <p:nvPr>
            <p:ph type="sldNum" sz="quarter" idx="12"/>
          </p:nvPr>
        </p:nvSpPr>
        <p:spPr/>
        <p:txBody>
          <a:bodyPr/>
          <a:lstStyle/>
          <a:p>
            <a:fld id="{2C451916-448D-084F-871F-01BF4E2B7E7A}" type="slidenum">
              <a:rPr lang="en-US" smtClean="0"/>
              <a:t>8</a:t>
            </a:fld>
            <a:endParaRPr lang="en-US"/>
          </a:p>
        </p:txBody>
      </p:sp>
      <p:sp>
        <p:nvSpPr>
          <p:cNvPr id="4" name="Footer Placeholder 3">
            <a:extLst>
              <a:ext uri="{FF2B5EF4-FFF2-40B4-BE49-F238E27FC236}">
                <a16:creationId xmlns:a16="http://schemas.microsoft.com/office/drawing/2014/main" id="{26868FD8-39D2-565F-E852-BD69A107D388}"/>
              </a:ext>
            </a:extLst>
          </p:cNvPr>
          <p:cNvSpPr>
            <a:spLocks noGrp="1"/>
          </p:cNvSpPr>
          <p:nvPr>
            <p:ph type="ftr" sz="quarter" idx="11"/>
          </p:nvPr>
        </p:nvSpPr>
        <p:spPr/>
        <p:txBody>
          <a:bodyPr/>
          <a:lstStyle/>
          <a:p>
            <a:r>
              <a:rPr lang="en-US"/>
              <a:t>Human Foods Program</a:t>
            </a:r>
            <a:endParaRPr lang="en-US" dirty="0"/>
          </a:p>
        </p:txBody>
      </p:sp>
      <p:sp>
        <p:nvSpPr>
          <p:cNvPr id="6" name="Date Placeholder 5">
            <a:extLst>
              <a:ext uri="{FF2B5EF4-FFF2-40B4-BE49-F238E27FC236}">
                <a16:creationId xmlns:a16="http://schemas.microsoft.com/office/drawing/2014/main" id="{AF646D06-C96F-D67B-6592-AD68D584323E}"/>
              </a:ext>
            </a:extLst>
          </p:cNvPr>
          <p:cNvSpPr>
            <a:spLocks noGrp="1"/>
          </p:cNvSpPr>
          <p:nvPr>
            <p:ph type="dt" sz="half" idx="10"/>
          </p:nvPr>
        </p:nvSpPr>
        <p:spPr/>
        <p:txBody>
          <a:bodyPr/>
          <a:lstStyle/>
          <a:p>
            <a:fld id="{D0DE86F2-D16F-4C5F-86EE-AE93820AFD3F}" type="datetime4">
              <a:rPr lang="en-US" smtClean="0"/>
              <a:t>September 15, 2025</a:t>
            </a:fld>
            <a:endParaRPr lang="en-US"/>
          </a:p>
        </p:txBody>
      </p:sp>
      <p:sp>
        <p:nvSpPr>
          <p:cNvPr id="3" name="TextBox 2">
            <a:extLst>
              <a:ext uri="{FF2B5EF4-FFF2-40B4-BE49-F238E27FC236}">
                <a16:creationId xmlns:a16="http://schemas.microsoft.com/office/drawing/2014/main" id="{134ED87F-FBE5-40E4-4885-F97786D7D0DB}"/>
              </a:ext>
            </a:extLst>
          </p:cNvPr>
          <p:cNvSpPr txBox="1"/>
          <p:nvPr/>
        </p:nvSpPr>
        <p:spPr>
          <a:xfrm>
            <a:off x="573741" y="5852831"/>
            <a:ext cx="3643946" cy="246221"/>
          </a:xfrm>
          <a:prstGeom prst="rect">
            <a:avLst/>
          </a:prstGeom>
          <a:noFill/>
        </p:spPr>
        <p:txBody>
          <a:bodyPr wrap="none" rtlCol="0">
            <a:spAutoFit/>
          </a:bodyPr>
          <a:lstStyle/>
          <a:p>
            <a:r>
              <a:rPr lang="en-US" sz="1000" dirty="0"/>
              <a:t>*Integrated Chemical Environment (https://ice.ntp.niehs.nih.gov/)</a:t>
            </a:r>
          </a:p>
        </p:txBody>
      </p:sp>
    </p:spTree>
    <p:extLst>
      <p:ext uri="{BB962C8B-B14F-4D97-AF65-F5344CB8AC3E}">
        <p14:creationId xmlns:p14="http://schemas.microsoft.com/office/powerpoint/2010/main" val="393978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1329-EBC3-4C65-A64C-4ADF77AF14AB}"/>
              </a:ext>
            </a:extLst>
          </p:cNvPr>
          <p:cNvSpPr>
            <a:spLocks noGrp="1"/>
          </p:cNvSpPr>
          <p:nvPr>
            <p:ph type="title"/>
          </p:nvPr>
        </p:nvSpPr>
        <p:spPr>
          <a:xfrm>
            <a:off x="342904" y="502254"/>
            <a:ext cx="10515600" cy="548640"/>
          </a:xfrm>
        </p:spPr>
        <p:txBody>
          <a:bodyPr>
            <a:normAutofit/>
          </a:bodyPr>
          <a:lstStyle/>
          <a:p>
            <a:r>
              <a:rPr lang="en-US" dirty="0">
                <a:latin typeface="Merriweather"/>
                <a:cs typeface="Arial"/>
              </a:rPr>
              <a:t>How to Access the ToCS Interface</a:t>
            </a:r>
            <a:endParaRPr lang="en-US" dirty="0"/>
          </a:p>
        </p:txBody>
      </p:sp>
      <p:sp>
        <p:nvSpPr>
          <p:cNvPr id="3" name="Content Placeholder 2">
            <a:extLst>
              <a:ext uri="{FF2B5EF4-FFF2-40B4-BE49-F238E27FC236}">
                <a16:creationId xmlns:a16="http://schemas.microsoft.com/office/drawing/2014/main" id="{9F23AC5F-E4FC-482E-A14E-4006289BFDAA}"/>
              </a:ext>
            </a:extLst>
          </p:cNvPr>
          <p:cNvSpPr>
            <a:spLocks noGrp="1"/>
          </p:cNvSpPr>
          <p:nvPr>
            <p:ph sz="half" idx="1"/>
          </p:nvPr>
        </p:nvSpPr>
        <p:spPr>
          <a:xfrm>
            <a:off x="216720" y="1636419"/>
            <a:ext cx="5494360" cy="1106891"/>
          </a:xfrm>
        </p:spPr>
        <p:txBody>
          <a:bodyPr>
            <a:noAutofit/>
          </a:bodyPr>
          <a:lstStyle/>
          <a:p>
            <a:pPr marL="514350" indent="-514350">
              <a:buFont typeface="+mj-lt"/>
              <a:buAutoNum type="arabicPeriod"/>
            </a:pPr>
            <a:r>
              <a:rPr lang="en-US" sz="2200" dirty="0"/>
              <a:t>Web Application</a:t>
            </a:r>
          </a:p>
          <a:p>
            <a:pPr lvl="1"/>
            <a:r>
              <a:rPr lang="en-US" sz="2200" dirty="0"/>
              <a:t>pub-connect.foodsafetyrisk.org/tocs</a:t>
            </a:r>
          </a:p>
          <a:p>
            <a:pPr lvl="1"/>
            <a:r>
              <a:rPr lang="en-US" sz="2200" dirty="0">
                <a:highlight>
                  <a:srgbClr val="FFFF00"/>
                </a:highlight>
              </a:rPr>
              <a:t>No programming needed</a:t>
            </a:r>
          </a:p>
        </p:txBody>
      </p:sp>
      <p:sp>
        <p:nvSpPr>
          <p:cNvPr id="5" name="Slide Number Placeholder 4">
            <a:extLst>
              <a:ext uri="{FF2B5EF4-FFF2-40B4-BE49-F238E27FC236}">
                <a16:creationId xmlns:a16="http://schemas.microsoft.com/office/drawing/2014/main" id="{E8F8BB94-ACDA-4DB5-B82D-7042AC7AB9CA}"/>
              </a:ext>
            </a:extLst>
          </p:cNvPr>
          <p:cNvSpPr>
            <a:spLocks noGrp="1"/>
          </p:cNvSpPr>
          <p:nvPr>
            <p:ph type="sldNum" sz="quarter" idx="12"/>
          </p:nvPr>
        </p:nvSpPr>
        <p:spPr/>
        <p:txBody>
          <a:bodyPr/>
          <a:lstStyle/>
          <a:p>
            <a:fld id="{2C451916-448D-084F-871F-01BF4E2B7E7A}" type="slidenum">
              <a:rPr lang="en-US" smtClean="0"/>
              <a:t>9</a:t>
            </a:fld>
            <a:endParaRPr lang="en-US"/>
          </a:p>
        </p:txBody>
      </p:sp>
      <p:sp>
        <p:nvSpPr>
          <p:cNvPr id="4" name="Footer Placeholder 3">
            <a:extLst>
              <a:ext uri="{FF2B5EF4-FFF2-40B4-BE49-F238E27FC236}">
                <a16:creationId xmlns:a16="http://schemas.microsoft.com/office/drawing/2014/main" id="{C8B9BB4A-25F8-43B1-B6E7-8B76FA748F52}"/>
              </a:ext>
            </a:extLst>
          </p:cNvPr>
          <p:cNvSpPr>
            <a:spLocks noGrp="1"/>
          </p:cNvSpPr>
          <p:nvPr>
            <p:ph type="ftr" sz="quarter" idx="11"/>
          </p:nvPr>
        </p:nvSpPr>
        <p:spPr/>
        <p:txBody>
          <a:bodyPr/>
          <a:lstStyle/>
          <a:p>
            <a:r>
              <a:rPr lang="en-US"/>
              <a:t>Human Foods Program</a:t>
            </a:r>
            <a:endParaRPr lang="en-US" dirty="0"/>
          </a:p>
        </p:txBody>
      </p:sp>
      <p:sp>
        <p:nvSpPr>
          <p:cNvPr id="6" name="Date Placeholder 5">
            <a:extLst>
              <a:ext uri="{FF2B5EF4-FFF2-40B4-BE49-F238E27FC236}">
                <a16:creationId xmlns:a16="http://schemas.microsoft.com/office/drawing/2014/main" id="{51EDD396-514F-470F-A6BD-A2DE0B287318}"/>
              </a:ext>
            </a:extLst>
          </p:cNvPr>
          <p:cNvSpPr>
            <a:spLocks noGrp="1"/>
          </p:cNvSpPr>
          <p:nvPr>
            <p:ph type="dt" sz="half" idx="10"/>
          </p:nvPr>
        </p:nvSpPr>
        <p:spPr/>
        <p:txBody>
          <a:bodyPr/>
          <a:lstStyle/>
          <a:p>
            <a:fld id="{D0DE86F2-D16F-4C5F-86EE-AE93820AFD3F}" type="datetime4">
              <a:rPr lang="en-US" smtClean="0"/>
              <a:t>September 15, 2025</a:t>
            </a:fld>
            <a:endParaRPr lang="en-US"/>
          </a:p>
        </p:txBody>
      </p:sp>
      <p:sp>
        <p:nvSpPr>
          <p:cNvPr id="9" name="Content Placeholder 2">
            <a:extLst>
              <a:ext uri="{FF2B5EF4-FFF2-40B4-BE49-F238E27FC236}">
                <a16:creationId xmlns:a16="http://schemas.microsoft.com/office/drawing/2014/main" id="{AC07E373-1C32-C44C-27A0-0458B5775525}"/>
              </a:ext>
            </a:extLst>
          </p:cNvPr>
          <p:cNvSpPr txBox="1">
            <a:spLocks/>
          </p:cNvSpPr>
          <p:nvPr/>
        </p:nvSpPr>
        <p:spPr>
          <a:xfrm>
            <a:off x="6591298" y="4733249"/>
            <a:ext cx="5096580" cy="1333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7DBB"/>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7DBB"/>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sz="2200" dirty="0"/>
              <a:t>R Package</a:t>
            </a:r>
          </a:p>
          <a:p>
            <a:pPr lvl="1"/>
            <a:r>
              <a:rPr lang="en-US" sz="2200" dirty="0"/>
              <a:t>Install in R from the ToCS GitHub </a:t>
            </a:r>
          </a:p>
          <a:p>
            <a:pPr lvl="1"/>
            <a:r>
              <a:rPr lang="en-US" sz="2200" dirty="0"/>
              <a:t>Some programming needed</a:t>
            </a:r>
          </a:p>
        </p:txBody>
      </p:sp>
      <p:pic>
        <p:nvPicPr>
          <p:cNvPr id="13" name="Picture 12" descr="Graphical user interface, text, application&#10;&#10;AI-generated content may be incorrect.">
            <a:extLst>
              <a:ext uri="{FF2B5EF4-FFF2-40B4-BE49-F238E27FC236}">
                <a16:creationId xmlns:a16="http://schemas.microsoft.com/office/drawing/2014/main" id="{3B575E09-674C-99A6-939C-9757BC3BFB29}"/>
              </a:ext>
            </a:extLst>
          </p:cNvPr>
          <p:cNvPicPr>
            <a:picLocks noChangeAspect="1"/>
          </p:cNvPicPr>
          <p:nvPr/>
        </p:nvPicPr>
        <p:blipFill>
          <a:blip r:embed="rId2"/>
          <a:stretch>
            <a:fillRect/>
          </a:stretch>
        </p:blipFill>
        <p:spPr>
          <a:xfrm>
            <a:off x="5651478" y="1115519"/>
            <a:ext cx="6128636" cy="3106076"/>
          </a:xfrm>
          <a:prstGeom prst="rect">
            <a:avLst/>
          </a:prstGeom>
          <a:ln>
            <a:solidFill>
              <a:schemeClr val="bg1">
                <a:lumMod val="85000"/>
              </a:schemeClr>
            </a:solidFill>
          </a:ln>
        </p:spPr>
      </p:pic>
      <p:cxnSp>
        <p:nvCxnSpPr>
          <p:cNvPr id="15" name="Straight Arrow Connector 14">
            <a:extLst>
              <a:ext uri="{FF2B5EF4-FFF2-40B4-BE49-F238E27FC236}">
                <a16:creationId xmlns:a16="http://schemas.microsoft.com/office/drawing/2014/main" id="{83259D3B-5596-7110-B603-92879061393A}"/>
              </a:ext>
            </a:extLst>
          </p:cNvPr>
          <p:cNvCxnSpPr/>
          <p:nvPr/>
        </p:nvCxnSpPr>
        <p:spPr>
          <a:xfrm>
            <a:off x="4396902" y="2568102"/>
            <a:ext cx="99201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8E0C67D-03BB-BA6D-9578-AF80F152B44B}"/>
              </a:ext>
            </a:extLst>
          </p:cNvPr>
          <p:cNvCxnSpPr/>
          <p:nvPr/>
        </p:nvCxnSpPr>
        <p:spPr>
          <a:xfrm flipH="1">
            <a:off x="5651478" y="5221580"/>
            <a:ext cx="9735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Text&#10;&#10;AI-generated content may be incorrect.">
            <a:extLst>
              <a:ext uri="{FF2B5EF4-FFF2-40B4-BE49-F238E27FC236}">
                <a16:creationId xmlns:a16="http://schemas.microsoft.com/office/drawing/2014/main" id="{271FDB17-1F86-AC6B-4608-BCC5953201C6}"/>
              </a:ext>
            </a:extLst>
          </p:cNvPr>
          <p:cNvPicPr>
            <a:picLocks noChangeAspect="1"/>
          </p:cNvPicPr>
          <p:nvPr/>
        </p:nvPicPr>
        <p:blipFill>
          <a:blip r:embed="rId3"/>
          <a:stretch>
            <a:fillRect/>
          </a:stretch>
        </p:blipFill>
        <p:spPr>
          <a:xfrm>
            <a:off x="411886" y="3741125"/>
            <a:ext cx="5188818" cy="2538367"/>
          </a:xfrm>
          <a:prstGeom prst="rect">
            <a:avLst/>
          </a:prstGeom>
          <a:ln>
            <a:solidFill>
              <a:schemeClr val="bg1">
                <a:lumMod val="85000"/>
              </a:schemeClr>
            </a:solidFill>
          </a:ln>
        </p:spPr>
      </p:pic>
    </p:spTree>
    <p:extLst>
      <p:ext uri="{BB962C8B-B14F-4D97-AF65-F5344CB8AC3E}">
        <p14:creationId xmlns:p14="http://schemas.microsoft.com/office/powerpoint/2010/main" val="867419858"/>
      </p:ext>
    </p:extLst>
  </p:cSld>
  <p:clrMapOvr>
    <a:masterClrMapping/>
  </p:clrMapOvr>
</p:sld>
</file>

<file path=ppt/theme/theme1.xml><?xml version="1.0" encoding="utf-8"?>
<a:theme xmlns:a="http://schemas.openxmlformats.org/drawingml/2006/main" name="Office Theme">
  <a:themeElements>
    <a:clrScheme name="FDA Center">
      <a:dk1>
        <a:sysClr val="windowText" lastClr="000000"/>
      </a:dk1>
      <a:lt1>
        <a:sysClr val="window" lastClr="FFFFFF"/>
      </a:lt1>
      <a:dk2>
        <a:srgbClr val="44546A"/>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70D6BBF2E1644A8865B69F43CAEC07" ma:contentTypeVersion="14" ma:contentTypeDescription="Create a new document." ma:contentTypeScope="" ma:versionID="ac6fcceb50eb88107d448b763435efce">
  <xsd:schema xmlns:xsd="http://www.w3.org/2001/XMLSchema" xmlns:xs="http://www.w3.org/2001/XMLSchema" xmlns:p="http://schemas.microsoft.com/office/2006/metadata/properties" xmlns:ns2="f3b743dd-490c-4ce8-909f-8ca9390af63e" xmlns:ns3="97020f62-d699-43c4-bf49-e304984b84cf" xmlns:ns4="20867c8d-1cc9-4acd-a073-94634f6a764f" targetNamespace="http://schemas.microsoft.com/office/2006/metadata/properties" ma:root="true" ma:fieldsID="0154c5881f3d6adf3ea5930e53a04993" ns2:_="" ns3:_="" ns4:_="">
    <xsd:import namespace="f3b743dd-490c-4ce8-909f-8ca9390af63e"/>
    <xsd:import namespace="97020f62-d699-43c4-bf49-e304984b84cf"/>
    <xsd:import namespace="20867c8d-1cc9-4acd-a073-94634f6a76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b743dd-490c-4ce8-909f-8ca9390af6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cf906e-e933-44a8-8421-1c91ada6f12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020f62-d699-43c4-bf49-e304984b84c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867c8d-1cc9-4acd-a073-94634f6a764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478b58f-e6f1-4350-932a-4990099ecabb}" ma:internalName="TaxCatchAll" ma:showField="CatchAllData" ma:web="97020f62-d699-43c4-bf49-e304984b84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3b743dd-490c-4ce8-909f-8ca9390af63e">
      <Terms xmlns="http://schemas.microsoft.com/office/infopath/2007/PartnerControls"/>
    </lcf76f155ced4ddcb4097134ff3c332f>
    <TaxCatchAll xmlns="20867c8d-1cc9-4acd-a073-94634f6a764f" xsi:nil="true"/>
    <SharedWithUsers xmlns="97020f62-d699-43c4-bf49-e304984b84cf">
      <UserInfo>
        <DisplayName>Black, Michael</DisplayName>
        <AccountId>16145</AccountId>
        <AccountType/>
      </UserInfo>
      <UserInfo>
        <DisplayName>Morris, Steven</DisplayName>
        <AccountId>60</AccountId>
        <AccountType/>
      </UserInfo>
      <UserInfo>
        <DisplayName>Norris, Kamesha</DisplayName>
        <AccountId>4544</AccountId>
        <AccountType/>
      </UserInfo>
    </SharedWithUsers>
  </documentManagement>
</p:properties>
</file>

<file path=customXml/itemProps1.xml><?xml version="1.0" encoding="utf-8"?>
<ds:datastoreItem xmlns:ds="http://schemas.openxmlformats.org/officeDocument/2006/customXml" ds:itemID="{918233F5-9E4C-47FE-9692-41E80086EEDC}">
  <ds:schemaRefs>
    <ds:schemaRef ds:uri="http://schemas.microsoft.com/sharepoint/v3/contenttype/forms"/>
  </ds:schemaRefs>
</ds:datastoreItem>
</file>

<file path=customXml/itemProps2.xml><?xml version="1.0" encoding="utf-8"?>
<ds:datastoreItem xmlns:ds="http://schemas.openxmlformats.org/officeDocument/2006/customXml" ds:itemID="{CBA45798-CE07-4DA8-B625-3A6427A020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b743dd-490c-4ce8-909f-8ca9390af63e"/>
    <ds:schemaRef ds:uri="97020f62-d699-43c4-bf49-e304984b84cf"/>
    <ds:schemaRef ds:uri="20867c8d-1cc9-4acd-a073-94634f6a76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D7DAB7-FC93-48FE-8013-99897132DD7B}">
  <ds:schemaRefs>
    <ds:schemaRef ds:uri="http://schemas.microsoft.com/office/2006/documentManagement/types"/>
    <ds:schemaRef ds:uri="f3b743dd-490c-4ce8-909f-8ca9390af63e"/>
    <ds:schemaRef ds:uri="http://purl.org/dc/terms/"/>
    <ds:schemaRef ds:uri="http://purl.org/dc/dcmitype/"/>
    <ds:schemaRef ds:uri="97020f62-d699-43c4-bf49-e304984b84cf"/>
    <ds:schemaRef ds:uri="http://purl.org/dc/elements/1.1/"/>
    <ds:schemaRef ds:uri="http://schemas.microsoft.com/office/2006/metadata/properties"/>
    <ds:schemaRef ds:uri="20867c8d-1cc9-4acd-a073-94634f6a764f"/>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3932</TotalTime>
  <Words>2956</Words>
  <Application>Microsoft Office PowerPoint</Application>
  <PresentationFormat>Widescreen</PresentationFormat>
  <Paragraphs>622</Paragraphs>
  <Slides>64</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Cambria Math</vt:lpstr>
      <vt:lpstr>Helvetica</vt:lpstr>
      <vt:lpstr>Merriweather</vt:lpstr>
      <vt:lpstr>Vijaya</vt:lpstr>
      <vt:lpstr>Wingdings</vt:lpstr>
      <vt:lpstr>Office Theme</vt:lpstr>
      <vt:lpstr>PowerPoint Presentation</vt:lpstr>
      <vt:lpstr>Toxicokinetic Chemical Simulator (ToCS): A Graphical User Interface for High-Throughput Chemical Analysis</vt:lpstr>
      <vt:lpstr>Session I: Introduction to ToCS</vt:lpstr>
      <vt:lpstr>What is ToCS?</vt:lpstr>
      <vt:lpstr>Purpose</vt:lpstr>
      <vt:lpstr>ToCS Outputs</vt:lpstr>
      <vt:lpstr>Food Relevant Features</vt:lpstr>
      <vt:lpstr>How does ToCS compare to other GUIs?</vt:lpstr>
      <vt:lpstr>How to Access the ToCS Interface</vt:lpstr>
      <vt:lpstr>Interface Structure</vt:lpstr>
      <vt:lpstr>Getting Help and Reporting Issues</vt:lpstr>
      <vt:lpstr>An Overview of httk and its Models</vt:lpstr>
      <vt:lpstr>The httk R package</vt:lpstr>
      <vt:lpstr>httk Models</vt:lpstr>
      <vt:lpstr>httk Models</vt:lpstr>
      <vt:lpstr>httk Models</vt:lpstr>
      <vt:lpstr>Additional Information on httk</vt:lpstr>
      <vt:lpstr>Chemical Selection</vt:lpstr>
      <vt:lpstr>Compound Selection Interface</vt:lpstr>
      <vt:lpstr>Compound Selection: Preloaded Drop-Down List</vt:lpstr>
      <vt:lpstr>Compound Selection: Upload Your Own Compounds</vt:lpstr>
      <vt:lpstr>Compound Selection: Uploaded Data</vt:lpstr>
      <vt:lpstr>Where Can I Find the Chemical Data?</vt:lpstr>
      <vt:lpstr>Demo: Uploading Chemical Data</vt:lpstr>
      <vt:lpstr>Demo: Uploading Chemical Data</vt:lpstr>
      <vt:lpstr>Session II: Concentration-Time Profiles Module</vt:lpstr>
      <vt:lpstr>Outline</vt:lpstr>
      <vt:lpstr>PBTK Modeling Background</vt:lpstr>
      <vt:lpstr>Concentration-Time Profile Module Inputs</vt:lpstr>
      <vt:lpstr>Example 1 Scenario</vt:lpstr>
      <vt:lpstr>Example 1: General Parameters Tab</vt:lpstr>
      <vt:lpstr>Example 1: Model Specifications Tab</vt:lpstr>
      <vt:lpstr>Example 1: Compound Selection Tab</vt:lpstr>
      <vt:lpstr>Example 1: Advanced Parameters Tab</vt:lpstr>
      <vt:lpstr>Example 1: Run Simulation Tab (Prior to Simulation Run)</vt:lpstr>
      <vt:lpstr>Example 1: Run Simulation Results Curves</vt:lpstr>
      <vt:lpstr>Example 1: Run Simulation Results Curves</vt:lpstr>
      <vt:lpstr>Example 1: Run Simulation Tab TK Summary Table</vt:lpstr>
      <vt:lpstr>PowerPoint Presentation</vt:lpstr>
      <vt:lpstr>15-Minute Break</vt:lpstr>
      <vt:lpstr>Session III: In Vitro to In Vivo Extrapolation (IVIVE) Module</vt:lpstr>
      <vt:lpstr>IVIVE Background</vt:lpstr>
      <vt:lpstr>IVIVE Module Inputs</vt:lpstr>
      <vt:lpstr>Special IVIVE Options for Compound Selection in ToCS</vt:lpstr>
      <vt:lpstr>In Vitro Bioactivity Data (Required for IVIVE)</vt:lpstr>
      <vt:lpstr>Uploading a CSV File of Bioactivity Data</vt:lpstr>
      <vt:lpstr>Uploading a CSV File of Bioactivity Data</vt:lpstr>
      <vt:lpstr>Uploading a CSV File of Bioactivity Data</vt:lpstr>
      <vt:lpstr>In Vivo Exposure Data (Optional)</vt:lpstr>
      <vt:lpstr>Exposure Data: EPA CompTox Dashboard</vt:lpstr>
      <vt:lpstr>Exposure Data: NTP ICE Platform</vt:lpstr>
      <vt:lpstr>Exposure Data: FDA CEDI Database</vt:lpstr>
      <vt:lpstr>Uploading a CSV File of Exposure Data</vt:lpstr>
      <vt:lpstr>Uploading a CSV File of Exposure Data</vt:lpstr>
      <vt:lpstr>Uploading a CSV File of Exposure Data</vt:lpstr>
      <vt:lpstr>Session IV: Steady State Concentrations and Parameter Calculations Modules</vt:lpstr>
      <vt:lpstr>Steady State Concentrations Module Overview</vt:lpstr>
      <vt:lpstr>Steady State Concentrations Module Overview</vt:lpstr>
      <vt:lpstr>Steady State Concentrations Module Inputs</vt:lpstr>
      <vt:lpstr>Parameter Calculations Module Overview</vt:lpstr>
      <vt:lpstr>Parameter Calculations Module Overview</vt:lpstr>
      <vt:lpstr>Parameter Calculations Module Inputs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FDA PowerPoint Presentation Template</dc:title>
  <dc:subject>A presentation template for authors to structure FDA branded presentations.</dc:subject>
  <dc:creator>U.S. Food and Drug Administration</dc:creator>
  <cp:keywords>Template, FDA, Presentation, branding, monogram</cp:keywords>
  <cp:lastModifiedBy>Leonard, Kristen *</cp:lastModifiedBy>
  <cp:revision>102</cp:revision>
  <dcterms:created xsi:type="dcterms:W3CDTF">2021-08-12T14:41:37Z</dcterms:created>
  <dcterms:modified xsi:type="dcterms:W3CDTF">2025-09-15T12:36:05Z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0x010100AB70D6BBF2E1644A8865B69F43CAEC07</vt:lpwstr>
  </property>
  <property fmtid="{D5CDD505-2E9C-101B-9397-08002B2CF9AE}" pid="3" name="MediaServiceImageTags">
    <vt:lpwstr/>
  </property>
</Properties>
</file>